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0" r:id="rId4"/>
    <p:sldId id="262" r:id="rId5"/>
    <p:sldId id="261" r:id="rId6"/>
    <p:sldId id="263" r:id="rId7"/>
    <p:sldId id="258" r:id="rId8"/>
    <p:sldId id="264" r:id="rId9"/>
    <p:sldId id="266" r:id="rId10"/>
    <p:sldId id="269" r:id="rId11"/>
    <p:sldId id="270" r:id="rId12"/>
    <p:sldId id="272" r:id="rId13"/>
    <p:sldId id="273" r:id="rId14"/>
    <p:sldId id="274" r:id="rId15"/>
    <p:sldId id="278" r:id="rId16"/>
    <p:sldId id="279" r:id="rId17"/>
    <p:sldId id="280" r:id="rId18"/>
    <p:sldId id="281" r:id="rId19"/>
    <p:sldId id="282" r:id="rId20"/>
    <p:sldId id="265" r:id="rId21"/>
    <p:sldId id="257" r:id="rId22"/>
    <p:sldId id="259" r:id="rId23"/>
    <p:sldId id="275" r:id="rId24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  <a:srgbClr val="000099"/>
    <a:srgbClr val="0029AC"/>
    <a:srgbClr val="990099"/>
    <a:srgbClr val="025198"/>
    <a:srgbClr val="0C788E"/>
    <a:srgbClr val="422C16"/>
    <a:srgbClr val="1C1C1C"/>
    <a:srgbClr val="9900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575" autoAdjust="0"/>
    <p:restoredTop sz="94652" autoAdjust="0"/>
  </p:normalViewPr>
  <p:slideViewPr>
    <p:cSldViewPr>
      <p:cViewPr varScale="1">
        <p:scale>
          <a:sx n="99" d="100"/>
          <a:sy n="99" d="100"/>
        </p:scale>
        <p:origin x="-96" y="-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2FB4EC-009C-4E5C-BCBC-8B7A911564D0}" type="doc">
      <dgm:prSet loTypeId="urn:microsoft.com/office/officeart/2011/layout/TabList" loCatId="list" qsTypeId="urn:microsoft.com/office/officeart/2005/8/quickstyle/3d3" qsCatId="3D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F74106DF-047E-4E59-9867-C9719447DEA7}">
      <dgm:prSet phldrT="[Текст]" custT="1"/>
      <dgm:spPr/>
      <dgm:t>
        <a:bodyPr/>
        <a:lstStyle/>
        <a:p>
          <a:pPr algn="ctr"/>
          <a:r>
            <a:rPr lang="ru-RU" sz="2400" b="1" dirty="0" smtClean="0"/>
            <a:t>формировать</a:t>
          </a:r>
          <a:endParaRPr lang="ru-RU" sz="2400" b="1" dirty="0"/>
        </a:p>
      </dgm:t>
    </dgm:pt>
    <dgm:pt modelId="{981D7B8D-92B1-428A-B7CC-78C95FC96190}" type="parTrans" cxnId="{89B4D7AD-E276-4970-91CF-1D2CBD046C5A}">
      <dgm:prSet/>
      <dgm:spPr/>
      <dgm:t>
        <a:bodyPr/>
        <a:lstStyle/>
        <a:p>
          <a:endParaRPr lang="ru-RU"/>
        </a:p>
      </dgm:t>
    </dgm:pt>
    <dgm:pt modelId="{87666437-7826-4F37-84BA-B91BC3B1199A}" type="sibTrans" cxnId="{89B4D7AD-E276-4970-91CF-1D2CBD046C5A}">
      <dgm:prSet/>
      <dgm:spPr/>
      <dgm:t>
        <a:bodyPr/>
        <a:lstStyle/>
        <a:p>
          <a:endParaRPr lang="ru-RU"/>
        </a:p>
      </dgm:t>
    </dgm:pt>
    <dgm:pt modelId="{C1B1EE9E-9FA7-4CD1-AF32-29B505AAC47E}">
      <dgm:prSet phldrT="[Текст]" custT="1"/>
      <dgm:spPr/>
      <dgm:t>
        <a:bodyPr/>
        <a:lstStyle/>
        <a:p>
          <a:r>
            <a:rPr lang="ru-RU" sz="2400" b="1" dirty="0" smtClean="0"/>
            <a:t>развивать</a:t>
          </a:r>
          <a:endParaRPr lang="ru-RU" sz="2400" b="1" dirty="0"/>
        </a:p>
      </dgm:t>
    </dgm:pt>
    <dgm:pt modelId="{5B3E4E0E-6F05-4933-B451-18E8A70A0248}" type="parTrans" cxnId="{6E6B4CF9-1FA2-434E-B4CB-027CDB0EDCD4}">
      <dgm:prSet/>
      <dgm:spPr/>
      <dgm:t>
        <a:bodyPr/>
        <a:lstStyle/>
        <a:p>
          <a:endParaRPr lang="ru-RU"/>
        </a:p>
      </dgm:t>
    </dgm:pt>
    <dgm:pt modelId="{967E08A4-F0D4-4301-B47D-9D9315313506}" type="sibTrans" cxnId="{6E6B4CF9-1FA2-434E-B4CB-027CDB0EDCD4}">
      <dgm:prSet/>
      <dgm:spPr/>
      <dgm:t>
        <a:bodyPr/>
        <a:lstStyle/>
        <a:p>
          <a:endParaRPr lang="ru-RU"/>
        </a:p>
      </dgm:t>
    </dgm:pt>
    <dgm:pt modelId="{4DF6F546-AC8A-4677-BC11-4E23AC70E564}">
      <dgm:prSet phldrT="[Текст]" custT="1"/>
      <dgm:spPr/>
      <dgm:t>
        <a:bodyPr/>
        <a:lstStyle/>
        <a:p>
          <a:r>
            <a:rPr lang="ru-RU" sz="2400" b="1" dirty="0" smtClean="0"/>
            <a:t>учить</a:t>
          </a:r>
          <a:endParaRPr lang="ru-RU" sz="2400" b="1" dirty="0"/>
        </a:p>
      </dgm:t>
    </dgm:pt>
    <dgm:pt modelId="{647051DE-B537-4789-8744-F291C30D0D4B}" type="parTrans" cxnId="{5C7CD79A-CEC1-4A82-B0A0-0D94CE9D88B2}">
      <dgm:prSet/>
      <dgm:spPr/>
      <dgm:t>
        <a:bodyPr/>
        <a:lstStyle/>
        <a:p>
          <a:endParaRPr lang="ru-RU"/>
        </a:p>
      </dgm:t>
    </dgm:pt>
    <dgm:pt modelId="{699BF8EC-0AB6-489D-97AA-2F125F07F62D}" type="sibTrans" cxnId="{5C7CD79A-CEC1-4A82-B0A0-0D94CE9D88B2}">
      <dgm:prSet/>
      <dgm:spPr/>
      <dgm:t>
        <a:bodyPr/>
        <a:lstStyle/>
        <a:p>
          <a:endParaRPr lang="ru-RU"/>
        </a:p>
      </dgm:t>
    </dgm:pt>
    <dgm:pt modelId="{E450A85A-C829-4EDB-8D85-79E1B5649E55}">
      <dgm:prSet custT="1"/>
      <dgm:spPr/>
      <dgm:t>
        <a:bodyPr/>
        <a:lstStyle/>
        <a:p>
          <a:pPr algn="just"/>
          <a:r>
            <a:rPr lang="ru-RU" sz="2200" b="0" dirty="0" smtClean="0">
              <a:solidFill>
                <a:srgbClr val="000099"/>
              </a:solidFill>
            </a:rPr>
            <a:t>внимательно вслушиваться в звучащую речь</a:t>
          </a:r>
          <a:endParaRPr lang="ru-RU" sz="2200" b="0" dirty="0">
            <a:solidFill>
              <a:srgbClr val="000099"/>
            </a:solidFill>
          </a:endParaRPr>
        </a:p>
      </dgm:t>
    </dgm:pt>
    <dgm:pt modelId="{02AFFE8B-9619-41D2-A1B5-F62ACE880C73}" type="parTrans" cxnId="{35454273-E5B5-4308-B815-0323A2DA5C77}">
      <dgm:prSet/>
      <dgm:spPr/>
      <dgm:t>
        <a:bodyPr/>
        <a:lstStyle/>
        <a:p>
          <a:endParaRPr lang="ru-RU"/>
        </a:p>
      </dgm:t>
    </dgm:pt>
    <dgm:pt modelId="{2C98B8FB-9F0B-4609-BC92-E076627D5485}" type="sibTrans" cxnId="{35454273-E5B5-4308-B815-0323A2DA5C77}">
      <dgm:prSet/>
      <dgm:spPr/>
      <dgm:t>
        <a:bodyPr/>
        <a:lstStyle/>
        <a:p>
          <a:endParaRPr lang="ru-RU"/>
        </a:p>
      </dgm:t>
    </dgm:pt>
    <dgm:pt modelId="{6B2C8E19-C138-4F67-8682-97AAD575E62E}">
      <dgm:prSet custT="1"/>
      <dgm:spPr/>
      <dgm:t>
        <a:bodyPr/>
        <a:lstStyle/>
        <a:p>
          <a:pPr algn="just"/>
          <a:r>
            <a:rPr lang="ru-RU" sz="2200" dirty="0" smtClean="0">
              <a:solidFill>
                <a:srgbClr val="000099"/>
              </a:solidFill>
            </a:rPr>
            <a:t>умение улавливать, понимать и предвосхищать смысловое содержание высказывания</a:t>
          </a:r>
          <a:endParaRPr lang="ru-RU" sz="2200" dirty="0">
            <a:solidFill>
              <a:srgbClr val="000099"/>
            </a:solidFill>
          </a:endParaRPr>
        </a:p>
      </dgm:t>
    </dgm:pt>
    <dgm:pt modelId="{D51D3453-E1FA-4C61-8DC6-C9BDE6FE3CF6}" type="parTrans" cxnId="{6AD5388F-00C0-4088-A75F-ED9FE1FD0F30}">
      <dgm:prSet/>
      <dgm:spPr/>
      <dgm:t>
        <a:bodyPr/>
        <a:lstStyle/>
        <a:p>
          <a:endParaRPr lang="ru-RU"/>
        </a:p>
      </dgm:t>
    </dgm:pt>
    <dgm:pt modelId="{88406FE8-4A47-488A-AECD-0B239921BA2A}" type="sibTrans" cxnId="{6AD5388F-00C0-4088-A75F-ED9FE1FD0F30}">
      <dgm:prSet/>
      <dgm:spPr/>
      <dgm:t>
        <a:bodyPr/>
        <a:lstStyle/>
        <a:p>
          <a:endParaRPr lang="ru-RU"/>
        </a:p>
      </dgm:t>
    </dgm:pt>
    <dgm:pt modelId="{8F5A9C72-2E8A-4A15-B00C-F1B322368BD6}">
      <dgm:prSet custT="1"/>
      <dgm:spPr/>
      <dgm:t>
        <a:bodyPr/>
        <a:lstStyle/>
        <a:p>
          <a:r>
            <a:rPr lang="ru-RU" sz="2400" b="1" dirty="0" smtClean="0"/>
            <a:t>воспитывать</a:t>
          </a:r>
          <a:endParaRPr lang="ru-RU" sz="2400" b="1" dirty="0"/>
        </a:p>
      </dgm:t>
    </dgm:pt>
    <dgm:pt modelId="{80DCD6C4-9960-4E18-9AF3-7580ECFDA8F4}" type="parTrans" cxnId="{C0795623-3DD3-4D62-A1F7-F714CB7F251E}">
      <dgm:prSet/>
      <dgm:spPr/>
      <dgm:t>
        <a:bodyPr/>
        <a:lstStyle/>
        <a:p>
          <a:endParaRPr lang="ru-RU"/>
        </a:p>
      </dgm:t>
    </dgm:pt>
    <dgm:pt modelId="{7897FD66-E1B7-4920-B3B7-8B2504C4D0FF}" type="sibTrans" cxnId="{C0795623-3DD3-4D62-A1F7-F714CB7F251E}">
      <dgm:prSet/>
      <dgm:spPr/>
      <dgm:t>
        <a:bodyPr/>
        <a:lstStyle/>
        <a:p>
          <a:endParaRPr lang="ru-RU"/>
        </a:p>
      </dgm:t>
    </dgm:pt>
    <dgm:pt modelId="{D16CCB01-BBAE-4C3C-A5E4-A3DFDD24408D}">
      <dgm:prSet/>
      <dgm:spPr/>
      <dgm:t>
        <a:bodyPr/>
        <a:lstStyle/>
        <a:p>
          <a:endParaRPr lang="ru-RU" sz="1400" dirty="0"/>
        </a:p>
      </dgm:t>
    </dgm:pt>
    <dgm:pt modelId="{AF242410-CB20-4D28-ADAA-AA085DC1EFA8}" type="parTrans" cxnId="{A51062A0-D562-4255-896D-8398BBD237EC}">
      <dgm:prSet/>
      <dgm:spPr/>
      <dgm:t>
        <a:bodyPr/>
        <a:lstStyle/>
        <a:p>
          <a:endParaRPr lang="ru-RU"/>
        </a:p>
      </dgm:t>
    </dgm:pt>
    <dgm:pt modelId="{4B3AD975-635F-492C-91F4-BF80BD9E1476}" type="sibTrans" cxnId="{A51062A0-D562-4255-896D-8398BBD237EC}">
      <dgm:prSet/>
      <dgm:spPr/>
      <dgm:t>
        <a:bodyPr/>
        <a:lstStyle/>
        <a:p>
          <a:endParaRPr lang="ru-RU"/>
        </a:p>
      </dgm:t>
    </dgm:pt>
    <dgm:pt modelId="{8B2DB1C7-721D-4851-90CF-941BE31FB3FE}">
      <dgm:prSet custT="1"/>
      <dgm:spPr/>
      <dgm:t>
        <a:bodyPr/>
        <a:lstStyle/>
        <a:p>
          <a:pPr algn="just"/>
          <a:r>
            <a:rPr lang="ru-RU" sz="2200" dirty="0" smtClean="0">
              <a:solidFill>
                <a:srgbClr val="000099"/>
              </a:solidFill>
            </a:rPr>
            <a:t>культуру слушания на родном и иностранном языке</a:t>
          </a:r>
          <a:endParaRPr lang="ru-RU" sz="2200" dirty="0">
            <a:solidFill>
              <a:srgbClr val="000099"/>
            </a:solidFill>
          </a:endParaRPr>
        </a:p>
      </dgm:t>
    </dgm:pt>
    <dgm:pt modelId="{982124F5-BB70-4CAB-82F5-B9D73D072D92}" type="parTrans" cxnId="{3E28B4EE-43BF-4BC7-9885-BEB1E9F47AB8}">
      <dgm:prSet/>
      <dgm:spPr/>
      <dgm:t>
        <a:bodyPr/>
        <a:lstStyle/>
        <a:p>
          <a:endParaRPr lang="ru-RU"/>
        </a:p>
      </dgm:t>
    </dgm:pt>
    <dgm:pt modelId="{34433D3D-1025-43FE-9761-1488FDEEA287}" type="sibTrans" cxnId="{3E28B4EE-43BF-4BC7-9885-BEB1E9F47AB8}">
      <dgm:prSet/>
      <dgm:spPr/>
      <dgm:t>
        <a:bodyPr/>
        <a:lstStyle/>
        <a:p>
          <a:endParaRPr lang="ru-RU"/>
        </a:p>
      </dgm:t>
    </dgm:pt>
    <dgm:pt modelId="{198A24F6-6E59-472A-BB3B-58B7424D2BAF}">
      <dgm:prSet custT="1"/>
      <dgm:spPr/>
      <dgm:t>
        <a:bodyPr/>
        <a:lstStyle/>
        <a:p>
          <a:pPr algn="just"/>
          <a:r>
            <a:rPr lang="ru-RU" sz="2200" dirty="0" smtClean="0">
              <a:solidFill>
                <a:srgbClr val="000099"/>
              </a:solidFill>
            </a:rPr>
            <a:t>способность перерабатывать и воспроизводить услышанное</a:t>
          </a:r>
          <a:endParaRPr lang="ru-RU" sz="2200" dirty="0">
            <a:solidFill>
              <a:srgbClr val="000099"/>
            </a:solidFill>
          </a:endParaRPr>
        </a:p>
      </dgm:t>
    </dgm:pt>
    <dgm:pt modelId="{7C097C3F-5A7A-468D-BCDD-66472D039E75}" type="sibTrans" cxnId="{53448059-E8F5-40E8-8907-BAD75010E771}">
      <dgm:prSet/>
      <dgm:spPr/>
      <dgm:t>
        <a:bodyPr/>
        <a:lstStyle/>
        <a:p>
          <a:endParaRPr lang="ru-RU"/>
        </a:p>
      </dgm:t>
    </dgm:pt>
    <dgm:pt modelId="{756F846C-F14C-4A7B-ADF3-0748A5654EB3}" type="parTrans" cxnId="{53448059-E8F5-40E8-8907-BAD75010E771}">
      <dgm:prSet/>
      <dgm:spPr/>
      <dgm:t>
        <a:bodyPr/>
        <a:lstStyle/>
        <a:p>
          <a:endParaRPr lang="ru-RU"/>
        </a:p>
      </dgm:t>
    </dgm:pt>
    <dgm:pt modelId="{5263B062-8095-4DD4-9773-777B5AE81565}">
      <dgm:prSet custT="1"/>
      <dgm:spPr/>
      <dgm:t>
        <a:bodyPr/>
        <a:lstStyle/>
        <a:p>
          <a:r>
            <a:rPr lang="ru-RU" sz="2400" b="1" dirty="0" smtClean="0"/>
            <a:t>прививать</a:t>
          </a:r>
          <a:endParaRPr lang="ru-RU" sz="2400" b="1" dirty="0"/>
        </a:p>
      </dgm:t>
    </dgm:pt>
    <dgm:pt modelId="{BCC5A0BE-E74D-4FEC-9782-D0C1DDD36742}" type="parTrans" cxnId="{4E53B386-4CE2-4058-B1FA-EC260DDB6553}">
      <dgm:prSet/>
      <dgm:spPr/>
      <dgm:t>
        <a:bodyPr/>
        <a:lstStyle/>
        <a:p>
          <a:endParaRPr lang="ru-RU"/>
        </a:p>
      </dgm:t>
    </dgm:pt>
    <dgm:pt modelId="{B24B5734-5776-49ED-AD96-569EFAC31FA4}" type="sibTrans" cxnId="{4E53B386-4CE2-4058-B1FA-EC260DDB6553}">
      <dgm:prSet/>
      <dgm:spPr/>
      <dgm:t>
        <a:bodyPr/>
        <a:lstStyle/>
        <a:p>
          <a:endParaRPr lang="ru-RU"/>
        </a:p>
      </dgm:t>
    </dgm:pt>
    <dgm:pt modelId="{F269A645-4767-479F-96F4-39BC28F9FEEB}">
      <dgm:prSet custT="1"/>
      <dgm:spPr/>
      <dgm:t>
        <a:bodyPr/>
        <a:lstStyle/>
        <a:p>
          <a:r>
            <a:rPr lang="ru-RU" sz="2200" dirty="0" smtClean="0">
              <a:solidFill>
                <a:srgbClr val="000099"/>
              </a:solidFill>
            </a:rPr>
            <a:t>языковую культуру</a:t>
          </a:r>
          <a:endParaRPr lang="ru-RU" sz="2200" dirty="0">
            <a:solidFill>
              <a:srgbClr val="000099"/>
            </a:solidFill>
          </a:endParaRPr>
        </a:p>
      </dgm:t>
    </dgm:pt>
    <dgm:pt modelId="{E8C27F3E-4EEB-4C25-8286-86D076DAF291}" type="parTrans" cxnId="{2095D8E8-142B-45CA-AFBC-5F25AC93B145}">
      <dgm:prSet/>
      <dgm:spPr/>
      <dgm:t>
        <a:bodyPr/>
        <a:lstStyle/>
        <a:p>
          <a:endParaRPr lang="ru-RU"/>
        </a:p>
      </dgm:t>
    </dgm:pt>
    <dgm:pt modelId="{7DA6F15A-B805-4438-A9A1-F959B8AE75B3}" type="sibTrans" cxnId="{2095D8E8-142B-45CA-AFBC-5F25AC93B145}">
      <dgm:prSet/>
      <dgm:spPr/>
      <dgm:t>
        <a:bodyPr/>
        <a:lstStyle/>
        <a:p>
          <a:endParaRPr lang="ru-RU"/>
        </a:p>
      </dgm:t>
    </dgm:pt>
    <dgm:pt modelId="{1730A687-B87A-4EE8-B305-E970B8B7A12D}">
      <dgm:prSet custT="1"/>
      <dgm:spPr/>
      <dgm:t>
        <a:bodyPr/>
        <a:lstStyle/>
        <a:p>
          <a:endParaRPr lang="ru-RU" sz="2400" dirty="0" smtClean="0"/>
        </a:p>
      </dgm:t>
    </dgm:pt>
    <dgm:pt modelId="{A4B668B4-61F5-4C1C-B98E-1184E498777F}" type="parTrans" cxnId="{076BA85A-CC2A-4BCA-AE69-ACEEA588903F}">
      <dgm:prSet/>
      <dgm:spPr/>
      <dgm:t>
        <a:bodyPr/>
        <a:lstStyle/>
        <a:p>
          <a:endParaRPr lang="ru-RU"/>
        </a:p>
      </dgm:t>
    </dgm:pt>
    <dgm:pt modelId="{2809280D-FACC-4D29-ACE1-C8BA414B280C}" type="sibTrans" cxnId="{076BA85A-CC2A-4BCA-AE69-ACEEA588903F}">
      <dgm:prSet/>
      <dgm:spPr/>
      <dgm:t>
        <a:bodyPr/>
        <a:lstStyle/>
        <a:p>
          <a:endParaRPr lang="ru-RU"/>
        </a:p>
      </dgm:t>
    </dgm:pt>
    <dgm:pt modelId="{66D4B3DA-4BAB-43DC-9C58-C05C6E67D103}">
      <dgm:prSet/>
      <dgm:spPr/>
      <dgm:t>
        <a:bodyPr/>
        <a:lstStyle/>
        <a:p>
          <a:endParaRPr lang="ru-RU" sz="1400" dirty="0"/>
        </a:p>
      </dgm:t>
    </dgm:pt>
    <dgm:pt modelId="{04EBBF85-518C-4390-BF56-374723211712}" type="parTrans" cxnId="{8C3DF3CA-ADC7-4253-A169-BD5859D52C4F}">
      <dgm:prSet/>
      <dgm:spPr/>
      <dgm:t>
        <a:bodyPr/>
        <a:lstStyle/>
        <a:p>
          <a:endParaRPr lang="ru-RU"/>
        </a:p>
      </dgm:t>
    </dgm:pt>
    <dgm:pt modelId="{84D54B81-4B9B-4C6E-90AB-2DDA15C84547}" type="sibTrans" cxnId="{8C3DF3CA-ADC7-4253-A169-BD5859D52C4F}">
      <dgm:prSet/>
      <dgm:spPr/>
      <dgm:t>
        <a:bodyPr/>
        <a:lstStyle/>
        <a:p>
          <a:endParaRPr lang="ru-RU"/>
        </a:p>
      </dgm:t>
    </dgm:pt>
    <dgm:pt modelId="{FE2963D8-ACCE-4B6A-8A2F-14E1FADB753E}">
      <dgm:prSet custT="1"/>
      <dgm:spPr/>
      <dgm:t>
        <a:bodyPr/>
        <a:lstStyle/>
        <a:p>
          <a:pPr algn="just"/>
          <a:endParaRPr lang="ru-RU" sz="2200" dirty="0"/>
        </a:p>
      </dgm:t>
    </dgm:pt>
    <dgm:pt modelId="{D1563606-9F1D-4769-BF5B-CFA83DFC6C25}" type="parTrans" cxnId="{7919BB81-41A2-42B6-A75A-4772AAEAB72F}">
      <dgm:prSet/>
      <dgm:spPr/>
      <dgm:t>
        <a:bodyPr/>
        <a:lstStyle/>
        <a:p>
          <a:endParaRPr lang="ru-RU"/>
        </a:p>
      </dgm:t>
    </dgm:pt>
    <dgm:pt modelId="{9C36D63F-DDA6-45A1-A87F-9DE6BB96EC8E}" type="sibTrans" cxnId="{7919BB81-41A2-42B6-A75A-4772AAEAB72F}">
      <dgm:prSet/>
      <dgm:spPr/>
      <dgm:t>
        <a:bodyPr/>
        <a:lstStyle/>
        <a:p>
          <a:endParaRPr lang="ru-RU"/>
        </a:p>
      </dgm:t>
    </dgm:pt>
    <dgm:pt modelId="{0E0C4B57-897C-42FB-BDD6-8ECF269C9BFC}" type="pres">
      <dgm:prSet presAssocID="{C12FB4EC-009C-4E5C-BCBC-8B7A911564D0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678A2DC7-7F13-492C-98F9-D4F5B467B6CF}" type="pres">
      <dgm:prSet presAssocID="{4DF6F546-AC8A-4677-BC11-4E23AC70E564}" presName="composite" presStyleCnt="0"/>
      <dgm:spPr/>
    </dgm:pt>
    <dgm:pt modelId="{A53894F5-37BA-4F62-B320-03956C2A3029}" type="pres">
      <dgm:prSet presAssocID="{4DF6F546-AC8A-4677-BC11-4E23AC70E564}" presName="FirstChild" presStyleLbl="revTx" presStyleIdx="0" presStyleCnt="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4606BC-2BBE-4440-980E-3A834D4CAC8E}" type="pres">
      <dgm:prSet presAssocID="{4DF6F546-AC8A-4677-BC11-4E23AC70E564}" presName="Parent" presStyleLbl="alignNode1" presStyleIdx="0" presStyleCnt="5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8657A5-BA4E-462C-91D0-1B13EA7A099E}" type="pres">
      <dgm:prSet presAssocID="{4DF6F546-AC8A-4677-BC11-4E23AC70E564}" presName="Accent" presStyleLbl="parChTrans1D1" presStyleIdx="0" presStyleCnt="5"/>
      <dgm:spPr/>
    </dgm:pt>
    <dgm:pt modelId="{1B97E2F1-094D-4A45-B8A9-37F658C6E457}" type="pres">
      <dgm:prSet presAssocID="{4DF6F546-AC8A-4677-BC11-4E23AC70E564}" presName="Child" presStyleLbl="revTx" presStyleIdx="1" presStyleCnt="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FB897C-8BE8-40D6-899A-EE69747334B6}" type="pres">
      <dgm:prSet presAssocID="{699BF8EC-0AB6-489D-97AA-2F125F07F62D}" presName="sibTrans" presStyleCnt="0"/>
      <dgm:spPr/>
    </dgm:pt>
    <dgm:pt modelId="{337098CB-0724-4664-8069-DF53045BC5F1}" type="pres">
      <dgm:prSet presAssocID="{F74106DF-047E-4E59-9867-C9719447DEA7}" presName="composite" presStyleCnt="0"/>
      <dgm:spPr/>
    </dgm:pt>
    <dgm:pt modelId="{0A6F02D8-A0CB-45AF-8F23-4A6CB0ECFD8F}" type="pres">
      <dgm:prSet presAssocID="{F74106DF-047E-4E59-9867-C9719447DEA7}" presName="FirstChild" presStyleLbl="revTx" presStyleIdx="2" presStyleCnt="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8180C6-C2AE-4DB1-B387-34C0529B0901}" type="pres">
      <dgm:prSet presAssocID="{F74106DF-047E-4E59-9867-C9719447DEA7}" presName="Parent" presStyleLbl="alignNode1" presStyleIdx="1" presStyleCnt="5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14B821-9831-450C-8177-E96A3BB5F5AA}" type="pres">
      <dgm:prSet presAssocID="{F74106DF-047E-4E59-9867-C9719447DEA7}" presName="Accent" presStyleLbl="parChTrans1D1" presStyleIdx="1" presStyleCnt="5"/>
      <dgm:spPr/>
    </dgm:pt>
    <dgm:pt modelId="{D86C43EB-FAFB-4D81-AB83-FA1B6FD816EC}" type="pres">
      <dgm:prSet presAssocID="{F74106DF-047E-4E59-9867-C9719447DEA7}" presName="Child" presStyleLbl="revTx" presStyleIdx="3" presStyleCnt="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E804EF-9877-4B73-A3DE-FEE677E4A185}" type="pres">
      <dgm:prSet presAssocID="{87666437-7826-4F37-84BA-B91BC3B1199A}" presName="sibTrans" presStyleCnt="0"/>
      <dgm:spPr/>
    </dgm:pt>
    <dgm:pt modelId="{46B91CB9-9A5F-4C34-8239-413CD7E679F4}" type="pres">
      <dgm:prSet presAssocID="{C1B1EE9E-9FA7-4CD1-AF32-29B505AAC47E}" presName="composite" presStyleCnt="0"/>
      <dgm:spPr/>
    </dgm:pt>
    <dgm:pt modelId="{4DA33BE6-3393-4CFA-A42F-5730878857D4}" type="pres">
      <dgm:prSet presAssocID="{C1B1EE9E-9FA7-4CD1-AF32-29B505AAC47E}" presName="FirstChild" presStyleLbl="revTx" presStyleIdx="4" presStyleCnt="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AC3160-5255-4181-8FEE-56638C057FA5}" type="pres">
      <dgm:prSet presAssocID="{C1B1EE9E-9FA7-4CD1-AF32-29B505AAC47E}" presName="Parent" presStyleLbl="alignNode1" presStyleIdx="2" presStyleCnt="5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DBC407-61CC-44A5-ABB4-83C36C3A7764}" type="pres">
      <dgm:prSet presAssocID="{C1B1EE9E-9FA7-4CD1-AF32-29B505AAC47E}" presName="Accent" presStyleLbl="parChTrans1D1" presStyleIdx="2" presStyleCnt="5"/>
      <dgm:spPr/>
    </dgm:pt>
    <dgm:pt modelId="{EE969B19-095A-4C49-8391-9AA35DA507F8}" type="pres">
      <dgm:prSet presAssocID="{C1B1EE9E-9FA7-4CD1-AF32-29B505AAC47E}" presName="Child" presStyleLbl="revTx" presStyleIdx="5" presStyleCnt="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207FB0-A1AC-42A0-9222-D2F6BE1DB2A0}" type="pres">
      <dgm:prSet presAssocID="{967E08A4-F0D4-4301-B47D-9D9315313506}" presName="sibTrans" presStyleCnt="0"/>
      <dgm:spPr/>
    </dgm:pt>
    <dgm:pt modelId="{EB179F33-911C-433B-9901-904A8A8D6805}" type="pres">
      <dgm:prSet presAssocID="{8F5A9C72-2E8A-4A15-B00C-F1B322368BD6}" presName="composite" presStyleCnt="0"/>
      <dgm:spPr/>
    </dgm:pt>
    <dgm:pt modelId="{D155040E-C6B6-489C-9126-281D6EB81FCF}" type="pres">
      <dgm:prSet presAssocID="{8F5A9C72-2E8A-4A15-B00C-F1B322368BD6}" presName="FirstChild" presStyleLbl="revTx" presStyleIdx="6" presStyleCnt="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F13CF5-719C-4AA9-AABF-5A200086E249}" type="pres">
      <dgm:prSet presAssocID="{8F5A9C72-2E8A-4A15-B00C-F1B322368BD6}" presName="Parent" presStyleLbl="alignNode1" presStyleIdx="3" presStyleCnt="5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FB82EA-AAD3-4A90-BD0D-22DC07A19FBE}" type="pres">
      <dgm:prSet presAssocID="{8F5A9C72-2E8A-4A15-B00C-F1B322368BD6}" presName="Accent" presStyleLbl="parChTrans1D1" presStyleIdx="3" presStyleCnt="5"/>
      <dgm:spPr/>
    </dgm:pt>
    <dgm:pt modelId="{62B58151-289A-4AB2-849E-5B3CEA5D735D}" type="pres">
      <dgm:prSet presAssocID="{8F5A9C72-2E8A-4A15-B00C-F1B322368BD6}" presName="Child" presStyleLbl="revTx" presStyleIdx="7" presStyleCnt="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E80240-2DA8-4894-8060-6F988C083CD5}" type="pres">
      <dgm:prSet presAssocID="{7897FD66-E1B7-4920-B3B7-8B2504C4D0FF}" presName="sibTrans" presStyleCnt="0"/>
      <dgm:spPr/>
    </dgm:pt>
    <dgm:pt modelId="{5AE7FEDA-B0A1-4BD8-96F9-98E93245AE65}" type="pres">
      <dgm:prSet presAssocID="{5263B062-8095-4DD4-9773-777B5AE81565}" presName="composite" presStyleCnt="0"/>
      <dgm:spPr/>
    </dgm:pt>
    <dgm:pt modelId="{EBE0EEAE-0E9D-4D1E-8A7B-479350B1B82F}" type="pres">
      <dgm:prSet presAssocID="{5263B062-8095-4DD4-9773-777B5AE81565}" presName="FirstChild" presStyleLbl="revTx" presStyleIdx="8" presStyleCnt="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01F420-9697-4C01-893A-5A5308D83183}" type="pres">
      <dgm:prSet presAssocID="{5263B062-8095-4DD4-9773-777B5AE81565}" presName="Parent" presStyleLbl="alignNode1" presStyleIdx="4" presStyleCnt="5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3DF939-F4E9-4538-8C68-9E9AE243A4E6}" type="pres">
      <dgm:prSet presAssocID="{5263B062-8095-4DD4-9773-777B5AE81565}" presName="Accent" presStyleLbl="parChTrans1D1" presStyleIdx="4" presStyleCnt="5"/>
      <dgm:spPr/>
    </dgm:pt>
  </dgm:ptLst>
  <dgm:cxnLst>
    <dgm:cxn modelId="{C0795623-3DD3-4D62-A1F7-F714CB7F251E}" srcId="{C12FB4EC-009C-4E5C-BCBC-8B7A911564D0}" destId="{8F5A9C72-2E8A-4A15-B00C-F1B322368BD6}" srcOrd="3" destOrd="0" parTransId="{80DCD6C4-9960-4E18-9AF3-7580ECFDA8F4}" sibTransId="{7897FD66-E1B7-4920-B3B7-8B2504C4D0FF}"/>
    <dgm:cxn modelId="{2095D8E8-142B-45CA-AFBC-5F25AC93B145}" srcId="{5263B062-8095-4DD4-9773-777B5AE81565}" destId="{F269A645-4767-479F-96F4-39BC28F9FEEB}" srcOrd="0" destOrd="0" parTransId="{E8C27F3E-4EEB-4C25-8286-86D076DAF291}" sibTransId="{7DA6F15A-B805-4438-A9A1-F959B8AE75B3}"/>
    <dgm:cxn modelId="{3E28B4EE-43BF-4BC7-9885-BEB1E9F47AB8}" srcId="{8F5A9C72-2E8A-4A15-B00C-F1B322368BD6}" destId="{8B2DB1C7-721D-4851-90CF-941BE31FB3FE}" srcOrd="0" destOrd="0" parTransId="{982124F5-BB70-4CAB-82F5-B9D73D072D92}" sibTransId="{34433D3D-1025-43FE-9761-1488FDEEA287}"/>
    <dgm:cxn modelId="{89B4D7AD-E276-4970-91CF-1D2CBD046C5A}" srcId="{C12FB4EC-009C-4E5C-BCBC-8B7A911564D0}" destId="{F74106DF-047E-4E59-9867-C9719447DEA7}" srcOrd="1" destOrd="0" parTransId="{981D7B8D-92B1-428A-B7CC-78C95FC96190}" sibTransId="{87666437-7826-4F37-84BA-B91BC3B1199A}"/>
    <dgm:cxn modelId="{7BE03BFB-4CE5-44F3-930C-3A65C0136940}" type="presOf" srcId="{C12FB4EC-009C-4E5C-BCBC-8B7A911564D0}" destId="{0E0C4B57-897C-42FB-BDD6-8ECF269C9BFC}" srcOrd="0" destOrd="0" presId="urn:microsoft.com/office/officeart/2011/layout/TabList"/>
    <dgm:cxn modelId="{3D958AE7-941F-422F-A7D6-E94E0E9BC7A4}" type="presOf" srcId="{4DF6F546-AC8A-4677-BC11-4E23AC70E564}" destId="{734606BC-2BBE-4440-980E-3A834D4CAC8E}" srcOrd="0" destOrd="0" presId="urn:microsoft.com/office/officeart/2011/layout/TabList"/>
    <dgm:cxn modelId="{4E53B386-4CE2-4058-B1FA-EC260DDB6553}" srcId="{C12FB4EC-009C-4E5C-BCBC-8B7A911564D0}" destId="{5263B062-8095-4DD4-9773-777B5AE81565}" srcOrd="4" destOrd="0" parTransId="{BCC5A0BE-E74D-4FEC-9782-D0C1DDD36742}" sibTransId="{B24B5734-5776-49ED-AD96-569EFAC31FA4}"/>
    <dgm:cxn modelId="{B75F6AF1-0268-400C-B608-FAA69EE052BB}" type="presOf" srcId="{5263B062-8095-4DD4-9773-777B5AE81565}" destId="{BF01F420-9697-4C01-893A-5A5308D83183}" srcOrd="0" destOrd="0" presId="urn:microsoft.com/office/officeart/2011/layout/TabList"/>
    <dgm:cxn modelId="{35454273-E5B5-4308-B815-0323A2DA5C77}" srcId="{4DF6F546-AC8A-4677-BC11-4E23AC70E564}" destId="{E450A85A-C829-4EDB-8D85-79E1B5649E55}" srcOrd="0" destOrd="0" parTransId="{02AFFE8B-9619-41D2-A1B5-F62ACE880C73}" sibTransId="{2C98B8FB-9F0B-4609-BC92-E076627D5485}"/>
    <dgm:cxn modelId="{076BA85A-CC2A-4BCA-AE69-ACEEA588903F}" srcId="{8F5A9C72-2E8A-4A15-B00C-F1B322368BD6}" destId="{1730A687-B87A-4EE8-B305-E970B8B7A12D}" srcOrd="1" destOrd="0" parTransId="{A4B668B4-61F5-4C1C-B98E-1184E498777F}" sibTransId="{2809280D-FACC-4D29-ACE1-C8BA414B280C}"/>
    <dgm:cxn modelId="{572CF716-4425-4DCB-86C3-7EAB40049DE6}" type="presOf" srcId="{66D4B3DA-4BAB-43DC-9C58-C05C6E67D103}" destId="{1B97E2F1-094D-4A45-B8A9-37F658C6E457}" srcOrd="0" destOrd="0" presId="urn:microsoft.com/office/officeart/2011/layout/TabList"/>
    <dgm:cxn modelId="{D636E5C2-8727-4740-AA36-160DC46D38E1}" type="presOf" srcId="{198A24F6-6E59-472A-BB3B-58B7424D2BAF}" destId="{4DA33BE6-3393-4CFA-A42F-5730878857D4}" srcOrd="0" destOrd="0" presId="urn:microsoft.com/office/officeart/2011/layout/TabList"/>
    <dgm:cxn modelId="{3DD92E79-C45A-4C8C-99B7-297984AFF89F}" type="presOf" srcId="{1730A687-B87A-4EE8-B305-E970B8B7A12D}" destId="{62B58151-289A-4AB2-849E-5B3CEA5D735D}" srcOrd="0" destOrd="0" presId="urn:microsoft.com/office/officeart/2011/layout/TabList"/>
    <dgm:cxn modelId="{7919BB81-41A2-42B6-A75A-4772AAEAB72F}" srcId="{F74106DF-047E-4E59-9867-C9719447DEA7}" destId="{FE2963D8-ACCE-4B6A-8A2F-14E1FADB753E}" srcOrd="1" destOrd="0" parTransId="{D1563606-9F1D-4769-BF5B-CFA83DFC6C25}" sibTransId="{9C36D63F-DDA6-45A1-A87F-9DE6BB96EC8E}"/>
    <dgm:cxn modelId="{0F47A815-9F2E-4EC2-9650-D380E7F3373D}" type="presOf" srcId="{F269A645-4767-479F-96F4-39BC28F9FEEB}" destId="{EBE0EEAE-0E9D-4D1E-8A7B-479350B1B82F}" srcOrd="0" destOrd="0" presId="urn:microsoft.com/office/officeart/2011/layout/TabList"/>
    <dgm:cxn modelId="{F43F7A74-2441-4491-A576-2E623F077156}" type="presOf" srcId="{C1B1EE9E-9FA7-4CD1-AF32-29B505AAC47E}" destId="{FAAC3160-5255-4181-8FEE-56638C057FA5}" srcOrd="0" destOrd="0" presId="urn:microsoft.com/office/officeart/2011/layout/TabList"/>
    <dgm:cxn modelId="{A51062A0-D562-4255-896D-8398BBD237EC}" srcId="{C1B1EE9E-9FA7-4CD1-AF32-29B505AAC47E}" destId="{D16CCB01-BBAE-4C3C-A5E4-A3DFDD24408D}" srcOrd="1" destOrd="0" parTransId="{AF242410-CB20-4D28-ADAA-AA085DC1EFA8}" sibTransId="{4B3AD975-635F-492C-91F4-BF80BD9E1476}"/>
    <dgm:cxn modelId="{F9B82374-C9CD-41CA-BC01-57149918DB4B}" type="presOf" srcId="{8F5A9C72-2E8A-4A15-B00C-F1B322368BD6}" destId="{54F13CF5-719C-4AA9-AABF-5A200086E249}" srcOrd="0" destOrd="0" presId="urn:microsoft.com/office/officeart/2011/layout/TabList"/>
    <dgm:cxn modelId="{213117A0-BCEA-4E4A-B453-83D262D1CE09}" type="presOf" srcId="{F74106DF-047E-4E59-9867-C9719447DEA7}" destId="{7C8180C6-C2AE-4DB1-B387-34C0529B0901}" srcOrd="0" destOrd="0" presId="urn:microsoft.com/office/officeart/2011/layout/TabList"/>
    <dgm:cxn modelId="{E638EE23-BEC3-4E8C-9454-95C97EC0CE25}" type="presOf" srcId="{6B2C8E19-C138-4F67-8682-97AAD575E62E}" destId="{0A6F02D8-A0CB-45AF-8F23-4A6CB0ECFD8F}" srcOrd="0" destOrd="0" presId="urn:microsoft.com/office/officeart/2011/layout/TabList"/>
    <dgm:cxn modelId="{6AD5388F-00C0-4088-A75F-ED9FE1FD0F30}" srcId="{F74106DF-047E-4E59-9867-C9719447DEA7}" destId="{6B2C8E19-C138-4F67-8682-97AAD575E62E}" srcOrd="0" destOrd="0" parTransId="{D51D3453-E1FA-4C61-8DC6-C9BDE6FE3CF6}" sibTransId="{88406FE8-4A47-488A-AECD-0B239921BA2A}"/>
    <dgm:cxn modelId="{B694AFD6-158A-487D-8CDF-7A6867B8B23B}" type="presOf" srcId="{FE2963D8-ACCE-4B6A-8A2F-14E1FADB753E}" destId="{D86C43EB-FAFB-4D81-AB83-FA1B6FD816EC}" srcOrd="0" destOrd="0" presId="urn:microsoft.com/office/officeart/2011/layout/TabList"/>
    <dgm:cxn modelId="{6E6B4CF9-1FA2-434E-B4CB-027CDB0EDCD4}" srcId="{C12FB4EC-009C-4E5C-BCBC-8B7A911564D0}" destId="{C1B1EE9E-9FA7-4CD1-AF32-29B505AAC47E}" srcOrd="2" destOrd="0" parTransId="{5B3E4E0E-6F05-4933-B451-18E8A70A0248}" sibTransId="{967E08A4-F0D4-4301-B47D-9D9315313506}"/>
    <dgm:cxn modelId="{2910246E-E0F5-40AC-BB21-F06AE2B84BBC}" type="presOf" srcId="{D16CCB01-BBAE-4C3C-A5E4-A3DFDD24408D}" destId="{EE969B19-095A-4C49-8391-9AA35DA507F8}" srcOrd="0" destOrd="0" presId="urn:microsoft.com/office/officeart/2011/layout/TabList"/>
    <dgm:cxn modelId="{8C3DF3CA-ADC7-4253-A169-BD5859D52C4F}" srcId="{4DF6F546-AC8A-4677-BC11-4E23AC70E564}" destId="{66D4B3DA-4BAB-43DC-9C58-C05C6E67D103}" srcOrd="1" destOrd="0" parTransId="{04EBBF85-518C-4390-BF56-374723211712}" sibTransId="{84D54B81-4B9B-4C6E-90AB-2DDA15C84547}"/>
    <dgm:cxn modelId="{09DB1850-745B-4BAA-BD42-160AF144DB9D}" type="presOf" srcId="{E450A85A-C829-4EDB-8D85-79E1B5649E55}" destId="{A53894F5-37BA-4F62-B320-03956C2A3029}" srcOrd="0" destOrd="0" presId="urn:microsoft.com/office/officeart/2011/layout/TabList"/>
    <dgm:cxn modelId="{53448059-E8F5-40E8-8907-BAD75010E771}" srcId="{C1B1EE9E-9FA7-4CD1-AF32-29B505AAC47E}" destId="{198A24F6-6E59-472A-BB3B-58B7424D2BAF}" srcOrd="0" destOrd="0" parTransId="{756F846C-F14C-4A7B-ADF3-0748A5654EB3}" sibTransId="{7C097C3F-5A7A-468D-BCDD-66472D039E75}"/>
    <dgm:cxn modelId="{16E12402-7A71-4723-A51F-725675D05D06}" type="presOf" srcId="{8B2DB1C7-721D-4851-90CF-941BE31FB3FE}" destId="{D155040E-C6B6-489C-9126-281D6EB81FCF}" srcOrd="0" destOrd="0" presId="urn:microsoft.com/office/officeart/2011/layout/TabList"/>
    <dgm:cxn modelId="{5C7CD79A-CEC1-4A82-B0A0-0D94CE9D88B2}" srcId="{C12FB4EC-009C-4E5C-BCBC-8B7A911564D0}" destId="{4DF6F546-AC8A-4677-BC11-4E23AC70E564}" srcOrd="0" destOrd="0" parTransId="{647051DE-B537-4789-8744-F291C30D0D4B}" sibTransId="{699BF8EC-0AB6-489D-97AA-2F125F07F62D}"/>
    <dgm:cxn modelId="{F400461E-5FB8-43F0-BE88-4E7A89CFACE3}" type="presParOf" srcId="{0E0C4B57-897C-42FB-BDD6-8ECF269C9BFC}" destId="{678A2DC7-7F13-492C-98F9-D4F5B467B6CF}" srcOrd="0" destOrd="0" presId="urn:microsoft.com/office/officeart/2011/layout/TabList"/>
    <dgm:cxn modelId="{B632A39E-ABCD-4C45-86C0-C2C009B3DE72}" type="presParOf" srcId="{678A2DC7-7F13-492C-98F9-D4F5B467B6CF}" destId="{A53894F5-37BA-4F62-B320-03956C2A3029}" srcOrd="0" destOrd="0" presId="urn:microsoft.com/office/officeart/2011/layout/TabList"/>
    <dgm:cxn modelId="{036FB42E-A753-4498-9D93-44B9360371E1}" type="presParOf" srcId="{678A2DC7-7F13-492C-98F9-D4F5B467B6CF}" destId="{734606BC-2BBE-4440-980E-3A834D4CAC8E}" srcOrd="1" destOrd="0" presId="urn:microsoft.com/office/officeart/2011/layout/TabList"/>
    <dgm:cxn modelId="{1276F6CD-8E05-4BA9-B47E-C23FF1110729}" type="presParOf" srcId="{678A2DC7-7F13-492C-98F9-D4F5B467B6CF}" destId="{598657A5-BA4E-462C-91D0-1B13EA7A099E}" srcOrd="2" destOrd="0" presId="urn:microsoft.com/office/officeart/2011/layout/TabList"/>
    <dgm:cxn modelId="{34B785C5-7E84-43BA-AAB1-B29C8AD66009}" type="presParOf" srcId="{0E0C4B57-897C-42FB-BDD6-8ECF269C9BFC}" destId="{1B97E2F1-094D-4A45-B8A9-37F658C6E457}" srcOrd="1" destOrd="0" presId="urn:microsoft.com/office/officeart/2011/layout/TabList"/>
    <dgm:cxn modelId="{43D703FE-5E01-423E-87E3-71F125E2DCF7}" type="presParOf" srcId="{0E0C4B57-897C-42FB-BDD6-8ECF269C9BFC}" destId="{8AFB897C-8BE8-40D6-899A-EE69747334B6}" srcOrd="2" destOrd="0" presId="urn:microsoft.com/office/officeart/2011/layout/TabList"/>
    <dgm:cxn modelId="{9798F3D7-C491-4CE3-9834-08AA09230314}" type="presParOf" srcId="{0E0C4B57-897C-42FB-BDD6-8ECF269C9BFC}" destId="{337098CB-0724-4664-8069-DF53045BC5F1}" srcOrd="3" destOrd="0" presId="urn:microsoft.com/office/officeart/2011/layout/TabList"/>
    <dgm:cxn modelId="{F7F0AEF8-A78F-43ED-8322-C7E442863007}" type="presParOf" srcId="{337098CB-0724-4664-8069-DF53045BC5F1}" destId="{0A6F02D8-A0CB-45AF-8F23-4A6CB0ECFD8F}" srcOrd="0" destOrd="0" presId="urn:microsoft.com/office/officeart/2011/layout/TabList"/>
    <dgm:cxn modelId="{AD558307-A53F-4F65-B15B-B9EF3CDB9A9D}" type="presParOf" srcId="{337098CB-0724-4664-8069-DF53045BC5F1}" destId="{7C8180C6-C2AE-4DB1-B387-34C0529B0901}" srcOrd="1" destOrd="0" presId="urn:microsoft.com/office/officeart/2011/layout/TabList"/>
    <dgm:cxn modelId="{5D64B648-2FA7-45B0-9356-66660E0FB1D1}" type="presParOf" srcId="{337098CB-0724-4664-8069-DF53045BC5F1}" destId="{3714B821-9831-450C-8177-E96A3BB5F5AA}" srcOrd="2" destOrd="0" presId="urn:microsoft.com/office/officeart/2011/layout/TabList"/>
    <dgm:cxn modelId="{62923E80-1184-4754-812E-BB1A3813E3E5}" type="presParOf" srcId="{0E0C4B57-897C-42FB-BDD6-8ECF269C9BFC}" destId="{D86C43EB-FAFB-4D81-AB83-FA1B6FD816EC}" srcOrd="4" destOrd="0" presId="urn:microsoft.com/office/officeart/2011/layout/TabList"/>
    <dgm:cxn modelId="{7EACABDE-11FC-4123-8F25-0D2060BE3AA4}" type="presParOf" srcId="{0E0C4B57-897C-42FB-BDD6-8ECF269C9BFC}" destId="{22E804EF-9877-4B73-A3DE-FEE677E4A185}" srcOrd="5" destOrd="0" presId="urn:microsoft.com/office/officeart/2011/layout/TabList"/>
    <dgm:cxn modelId="{788A7CAC-4986-45DB-843A-BDDAADE91777}" type="presParOf" srcId="{0E0C4B57-897C-42FB-BDD6-8ECF269C9BFC}" destId="{46B91CB9-9A5F-4C34-8239-413CD7E679F4}" srcOrd="6" destOrd="0" presId="urn:microsoft.com/office/officeart/2011/layout/TabList"/>
    <dgm:cxn modelId="{07D19625-3ACF-447B-83DE-3568C8EDA5C4}" type="presParOf" srcId="{46B91CB9-9A5F-4C34-8239-413CD7E679F4}" destId="{4DA33BE6-3393-4CFA-A42F-5730878857D4}" srcOrd="0" destOrd="0" presId="urn:microsoft.com/office/officeart/2011/layout/TabList"/>
    <dgm:cxn modelId="{7F7BA3CC-5445-4DED-8D13-9FEFD172E578}" type="presParOf" srcId="{46B91CB9-9A5F-4C34-8239-413CD7E679F4}" destId="{FAAC3160-5255-4181-8FEE-56638C057FA5}" srcOrd="1" destOrd="0" presId="urn:microsoft.com/office/officeart/2011/layout/TabList"/>
    <dgm:cxn modelId="{4BA19AB0-4412-43C6-B312-59B1AB5CC5BA}" type="presParOf" srcId="{46B91CB9-9A5F-4C34-8239-413CD7E679F4}" destId="{7EDBC407-61CC-44A5-ABB4-83C36C3A7764}" srcOrd="2" destOrd="0" presId="urn:microsoft.com/office/officeart/2011/layout/TabList"/>
    <dgm:cxn modelId="{E69379D7-81CB-4B32-9A32-195C338E818D}" type="presParOf" srcId="{0E0C4B57-897C-42FB-BDD6-8ECF269C9BFC}" destId="{EE969B19-095A-4C49-8391-9AA35DA507F8}" srcOrd="7" destOrd="0" presId="urn:microsoft.com/office/officeart/2011/layout/TabList"/>
    <dgm:cxn modelId="{D660DB69-526B-4311-A01B-8C2809872DAC}" type="presParOf" srcId="{0E0C4B57-897C-42FB-BDD6-8ECF269C9BFC}" destId="{C3207FB0-A1AC-42A0-9222-D2F6BE1DB2A0}" srcOrd="8" destOrd="0" presId="urn:microsoft.com/office/officeart/2011/layout/TabList"/>
    <dgm:cxn modelId="{00DC679C-995D-42E6-9738-5A8F678AE280}" type="presParOf" srcId="{0E0C4B57-897C-42FB-BDD6-8ECF269C9BFC}" destId="{EB179F33-911C-433B-9901-904A8A8D6805}" srcOrd="9" destOrd="0" presId="urn:microsoft.com/office/officeart/2011/layout/TabList"/>
    <dgm:cxn modelId="{D1D518F5-EF6A-411D-8388-BE2BC2EA1E13}" type="presParOf" srcId="{EB179F33-911C-433B-9901-904A8A8D6805}" destId="{D155040E-C6B6-489C-9126-281D6EB81FCF}" srcOrd="0" destOrd="0" presId="urn:microsoft.com/office/officeart/2011/layout/TabList"/>
    <dgm:cxn modelId="{0CBF9C2B-A61D-4668-8CA2-BBC42DAF456D}" type="presParOf" srcId="{EB179F33-911C-433B-9901-904A8A8D6805}" destId="{54F13CF5-719C-4AA9-AABF-5A200086E249}" srcOrd="1" destOrd="0" presId="urn:microsoft.com/office/officeart/2011/layout/TabList"/>
    <dgm:cxn modelId="{EED3AE34-28C4-4C41-AF1B-9BA57353ED17}" type="presParOf" srcId="{EB179F33-911C-433B-9901-904A8A8D6805}" destId="{8EFB82EA-AAD3-4A90-BD0D-22DC07A19FBE}" srcOrd="2" destOrd="0" presId="urn:microsoft.com/office/officeart/2011/layout/TabList"/>
    <dgm:cxn modelId="{67288A4F-A6B9-4E2A-8FDE-DCF970EE1E95}" type="presParOf" srcId="{0E0C4B57-897C-42FB-BDD6-8ECF269C9BFC}" destId="{62B58151-289A-4AB2-849E-5B3CEA5D735D}" srcOrd="10" destOrd="0" presId="urn:microsoft.com/office/officeart/2011/layout/TabList"/>
    <dgm:cxn modelId="{52DD1C5B-76E1-4D34-B4E7-C48390174697}" type="presParOf" srcId="{0E0C4B57-897C-42FB-BDD6-8ECF269C9BFC}" destId="{2BE80240-2DA8-4894-8060-6F988C083CD5}" srcOrd="11" destOrd="0" presId="urn:microsoft.com/office/officeart/2011/layout/TabList"/>
    <dgm:cxn modelId="{24C0072E-4F28-4BE6-827A-C8D1D0903BFE}" type="presParOf" srcId="{0E0C4B57-897C-42FB-BDD6-8ECF269C9BFC}" destId="{5AE7FEDA-B0A1-4BD8-96F9-98E93245AE65}" srcOrd="12" destOrd="0" presId="urn:microsoft.com/office/officeart/2011/layout/TabList"/>
    <dgm:cxn modelId="{57053209-077C-4C2E-B974-287A2271DF91}" type="presParOf" srcId="{5AE7FEDA-B0A1-4BD8-96F9-98E93245AE65}" destId="{EBE0EEAE-0E9D-4D1E-8A7B-479350B1B82F}" srcOrd="0" destOrd="0" presId="urn:microsoft.com/office/officeart/2011/layout/TabList"/>
    <dgm:cxn modelId="{B0D9C35F-3574-4422-826D-08045D418877}" type="presParOf" srcId="{5AE7FEDA-B0A1-4BD8-96F9-98E93245AE65}" destId="{BF01F420-9697-4C01-893A-5A5308D83183}" srcOrd="1" destOrd="0" presId="urn:microsoft.com/office/officeart/2011/layout/TabList"/>
    <dgm:cxn modelId="{DF3453EF-018B-4792-BF2B-36BD36A2DD69}" type="presParOf" srcId="{5AE7FEDA-B0A1-4BD8-96F9-98E93245AE65}" destId="{D63DF939-F4E9-4538-8C68-9E9AE243A4E6}" srcOrd="2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7FC76D2-D466-4BED-91AA-2CA1911AA910}" type="doc">
      <dgm:prSet loTypeId="urn:microsoft.com/office/officeart/2005/8/layout/chevron1" loCatId="process" qsTypeId="urn:microsoft.com/office/officeart/2005/8/quickstyle/3d2" qsCatId="3D" csTypeId="urn:microsoft.com/office/officeart/2005/8/colors/accent1_2" csCatId="accent1" phldr="1"/>
      <dgm:spPr/>
    </dgm:pt>
    <dgm:pt modelId="{4683388A-DF02-4375-BCCA-8C23ED85B018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0C788E"/>
              </a:solidFill>
            </a:rPr>
            <a:t>СЛУШАНИЕ</a:t>
          </a:r>
          <a:endParaRPr lang="ru-RU" sz="2000" b="1" dirty="0">
            <a:solidFill>
              <a:srgbClr val="0C788E"/>
            </a:solidFill>
          </a:endParaRPr>
        </a:p>
      </dgm:t>
    </dgm:pt>
    <dgm:pt modelId="{6D1A5464-512E-4D27-B323-641C5FF77700}" type="parTrans" cxnId="{AB5F650A-9E84-43EF-A297-B4FD3F161A9F}">
      <dgm:prSet/>
      <dgm:spPr/>
      <dgm:t>
        <a:bodyPr/>
        <a:lstStyle/>
        <a:p>
          <a:endParaRPr lang="ru-RU"/>
        </a:p>
      </dgm:t>
    </dgm:pt>
    <dgm:pt modelId="{3F3FD295-0C97-4F7E-BB64-D3165D6450B4}" type="sibTrans" cxnId="{AB5F650A-9E84-43EF-A297-B4FD3F161A9F}">
      <dgm:prSet/>
      <dgm:spPr/>
      <dgm:t>
        <a:bodyPr/>
        <a:lstStyle/>
        <a:p>
          <a:endParaRPr lang="ru-RU"/>
        </a:p>
      </dgm:t>
    </dgm:pt>
    <dgm:pt modelId="{0F197455-6C18-4D4D-B1B6-A28E596C8B54}">
      <dgm:prSet phldrT="[Текст]" custT="1"/>
      <dgm:spPr>
        <a:solidFill>
          <a:srgbClr val="3366FF"/>
        </a:solidFill>
      </dgm:spPr>
      <dgm:t>
        <a:bodyPr/>
        <a:lstStyle/>
        <a:p>
          <a:r>
            <a:rPr lang="ru-RU" sz="2000" b="1" dirty="0" smtClean="0"/>
            <a:t>СЛЫШАНИЕ</a:t>
          </a:r>
          <a:endParaRPr lang="ru-RU" sz="2000" b="1" dirty="0"/>
        </a:p>
      </dgm:t>
    </dgm:pt>
    <dgm:pt modelId="{ECDB52F3-99E1-42E4-ABBF-7CD62E770B39}" type="parTrans" cxnId="{CC800F2B-75F7-4C88-BA38-E5DFAC83CE8C}">
      <dgm:prSet/>
      <dgm:spPr/>
      <dgm:t>
        <a:bodyPr/>
        <a:lstStyle/>
        <a:p>
          <a:endParaRPr lang="ru-RU"/>
        </a:p>
      </dgm:t>
    </dgm:pt>
    <dgm:pt modelId="{CEC6D51A-B1FE-43DE-A47E-4C517663D7FD}" type="sibTrans" cxnId="{CC800F2B-75F7-4C88-BA38-E5DFAC83CE8C}">
      <dgm:prSet/>
      <dgm:spPr/>
      <dgm:t>
        <a:bodyPr/>
        <a:lstStyle/>
        <a:p>
          <a:endParaRPr lang="ru-RU"/>
        </a:p>
      </dgm:t>
    </dgm:pt>
    <dgm:pt modelId="{3286EA35-4840-4E7F-B340-2CA399AE55F9}">
      <dgm:prSet phldrT="[Текст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ru-RU" sz="1950" b="1" dirty="0" smtClean="0"/>
            <a:t>ПОНИМАНИЕ</a:t>
          </a:r>
          <a:endParaRPr lang="ru-RU" sz="1950" b="1" dirty="0"/>
        </a:p>
      </dgm:t>
    </dgm:pt>
    <dgm:pt modelId="{4182C21A-14C4-445B-8278-F9341418A771}" type="parTrans" cxnId="{DCD1F9CE-AEC6-4AB3-8F99-0F6D72101F73}">
      <dgm:prSet/>
      <dgm:spPr/>
      <dgm:t>
        <a:bodyPr/>
        <a:lstStyle/>
        <a:p>
          <a:endParaRPr lang="ru-RU"/>
        </a:p>
      </dgm:t>
    </dgm:pt>
    <dgm:pt modelId="{C1F666CB-1EA5-42A6-ABC0-34B3F0635A30}" type="sibTrans" cxnId="{DCD1F9CE-AEC6-4AB3-8F99-0F6D72101F73}">
      <dgm:prSet/>
      <dgm:spPr/>
      <dgm:t>
        <a:bodyPr/>
        <a:lstStyle/>
        <a:p>
          <a:endParaRPr lang="ru-RU"/>
        </a:p>
      </dgm:t>
    </dgm:pt>
    <dgm:pt modelId="{3C895A20-3961-4E09-A48B-450F89A560F9}" type="pres">
      <dgm:prSet presAssocID="{77FC76D2-D466-4BED-91AA-2CA1911AA910}" presName="Name0" presStyleCnt="0">
        <dgm:presLayoutVars>
          <dgm:dir/>
          <dgm:animLvl val="lvl"/>
          <dgm:resizeHandles val="exact"/>
        </dgm:presLayoutVars>
      </dgm:prSet>
      <dgm:spPr/>
    </dgm:pt>
    <dgm:pt modelId="{F024D59A-E2BB-4042-8E97-6BB84CDCC5D1}" type="pres">
      <dgm:prSet presAssocID="{4683388A-DF02-4375-BCCA-8C23ED85B018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FE0D15-F6B0-4236-BAE1-CEE67042BF1B}" type="pres">
      <dgm:prSet presAssocID="{3F3FD295-0C97-4F7E-BB64-D3165D6450B4}" presName="parTxOnlySpace" presStyleCnt="0"/>
      <dgm:spPr/>
    </dgm:pt>
    <dgm:pt modelId="{C5736909-DEBB-4F87-A081-9A776C22676B}" type="pres">
      <dgm:prSet presAssocID="{0F197455-6C18-4D4D-B1B6-A28E596C8B54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85B869-7576-4F95-B54F-5308C98092BD}" type="pres">
      <dgm:prSet presAssocID="{CEC6D51A-B1FE-43DE-A47E-4C517663D7FD}" presName="parTxOnlySpace" presStyleCnt="0"/>
      <dgm:spPr/>
    </dgm:pt>
    <dgm:pt modelId="{D49B4ECE-25B8-4EA4-BB65-B276D3D4BBAA}" type="pres">
      <dgm:prSet presAssocID="{3286EA35-4840-4E7F-B340-2CA399AE55F9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CD1F9CE-AEC6-4AB3-8F99-0F6D72101F73}" srcId="{77FC76D2-D466-4BED-91AA-2CA1911AA910}" destId="{3286EA35-4840-4E7F-B340-2CA399AE55F9}" srcOrd="2" destOrd="0" parTransId="{4182C21A-14C4-445B-8278-F9341418A771}" sibTransId="{C1F666CB-1EA5-42A6-ABC0-34B3F0635A30}"/>
    <dgm:cxn modelId="{D58BA743-CAF3-4350-AA93-E6ECA1A62520}" type="presOf" srcId="{0F197455-6C18-4D4D-B1B6-A28E596C8B54}" destId="{C5736909-DEBB-4F87-A081-9A776C22676B}" srcOrd="0" destOrd="0" presId="urn:microsoft.com/office/officeart/2005/8/layout/chevron1"/>
    <dgm:cxn modelId="{D343474A-982B-413C-8798-D669EC40AA70}" type="presOf" srcId="{3286EA35-4840-4E7F-B340-2CA399AE55F9}" destId="{D49B4ECE-25B8-4EA4-BB65-B276D3D4BBAA}" srcOrd="0" destOrd="0" presId="urn:microsoft.com/office/officeart/2005/8/layout/chevron1"/>
    <dgm:cxn modelId="{42001671-D4A4-43AE-B97D-D24DA98FF889}" type="presOf" srcId="{77FC76D2-D466-4BED-91AA-2CA1911AA910}" destId="{3C895A20-3961-4E09-A48B-450F89A560F9}" srcOrd="0" destOrd="0" presId="urn:microsoft.com/office/officeart/2005/8/layout/chevron1"/>
    <dgm:cxn modelId="{AB5F650A-9E84-43EF-A297-B4FD3F161A9F}" srcId="{77FC76D2-D466-4BED-91AA-2CA1911AA910}" destId="{4683388A-DF02-4375-BCCA-8C23ED85B018}" srcOrd="0" destOrd="0" parTransId="{6D1A5464-512E-4D27-B323-641C5FF77700}" sibTransId="{3F3FD295-0C97-4F7E-BB64-D3165D6450B4}"/>
    <dgm:cxn modelId="{7EB56F91-72B6-47C7-82A7-85BD9B499190}" type="presOf" srcId="{4683388A-DF02-4375-BCCA-8C23ED85B018}" destId="{F024D59A-E2BB-4042-8E97-6BB84CDCC5D1}" srcOrd="0" destOrd="0" presId="urn:microsoft.com/office/officeart/2005/8/layout/chevron1"/>
    <dgm:cxn modelId="{CC800F2B-75F7-4C88-BA38-E5DFAC83CE8C}" srcId="{77FC76D2-D466-4BED-91AA-2CA1911AA910}" destId="{0F197455-6C18-4D4D-B1B6-A28E596C8B54}" srcOrd="1" destOrd="0" parTransId="{ECDB52F3-99E1-42E4-ABBF-7CD62E770B39}" sibTransId="{CEC6D51A-B1FE-43DE-A47E-4C517663D7FD}"/>
    <dgm:cxn modelId="{84BAE9E8-3FF4-4241-9F21-6A810D1725D1}" type="presParOf" srcId="{3C895A20-3961-4E09-A48B-450F89A560F9}" destId="{F024D59A-E2BB-4042-8E97-6BB84CDCC5D1}" srcOrd="0" destOrd="0" presId="urn:microsoft.com/office/officeart/2005/8/layout/chevron1"/>
    <dgm:cxn modelId="{23D4FC33-02EE-42F2-887F-634682C74BE3}" type="presParOf" srcId="{3C895A20-3961-4E09-A48B-450F89A560F9}" destId="{7BFE0D15-F6B0-4236-BAE1-CEE67042BF1B}" srcOrd="1" destOrd="0" presId="urn:microsoft.com/office/officeart/2005/8/layout/chevron1"/>
    <dgm:cxn modelId="{A3962A24-008F-4B1A-A3DA-F16D7E25AB07}" type="presParOf" srcId="{3C895A20-3961-4E09-A48B-450F89A560F9}" destId="{C5736909-DEBB-4F87-A081-9A776C22676B}" srcOrd="2" destOrd="0" presId="urn:microsoft.com/office/officeart/2005/8/layout/chevron1"/>
    <dgm:cxn modelId="{252874BF-B65C-46DC-9916-16E0168117BC}" type="presParOf" srcId="{3C895A20-3961-4E09-A48B-450F89A560F9}" destId="{E785B869-7576-4F95-B54F-5308C98092BD}" srcOrd="3" destOrd="0" presId="urn:microsoft.com/office/officeart/2005/8/layout/chevron1"/>
    <dgm:cxn modelId="{AEAAB0A3-1E8F-47EC-BF68-96BFF7354986}" type="presParOf" srcId="{3C895A20-3961-4E09-A48B-450F89A560F9}" destId="{D49B4ECE-25B8-4EA4-BB65-B276D3D4BBAA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12FB4EC-009C-4E5C-BCBC-8B7A911564D0}" type="doc">
      <dgm:prSet loTypeId="urn:microsoft.com/office/officeart/2008/layout/VerticalCurvedList" loCatId="list" qsTypeId="urn:microsoft.com/office/officeart/2005/8/quickstyle/3d3" qsCatId="3D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541EC928-E890-477A-91C5-C019B7032FE3}">
      <dgm:prSet phldrT="[Текст]"/>
      <dgm:spPr/>
      <dgm:t>
        <a:bodyPr/>
        <a:lstStyle/>
        <a:p>
          <a:r>
            <a:rPr lang="ru-RU" dirty="0" smtClean="0"/>
            <a:t>слово</a:t>
          </a:r>
          <a:endParaRPr lang="ru-RU" dirty="0"/>
        </a:p>
      </dgm:t>
    </dgm:pt>
    <dgm:pt modelId="{048F8040-8BD5-4273-A5F2-84D9F46BBE2D}" type="parTrans" cxnId="{103DFA89-5318-404F-9132-C1EB31D9703F}">
      <dgm:prSet/>
      <dgm:spPr/>
      <dgm:t>
        <a:bodyPr/>
        <a:lstStyle/>
        <a:p>
          <a:endParaRPr lang="ru-RU"/>
        </a:p>
      </dgm:t>
    </dgm:pt>
    <dgm:pt modelId="{F77E39D3-38D2-4099-B691-A77B0A3BF663}" type="sibTrans" cxnId="{103DFA89-5318-404F-9132-C1EB31D9703F}">
      <dgm:prSet/>
      <dgm:spPr/>
      <dgm:t>
        <a:bodyPr/>
        <a:lstStyle/>
        <a:p>
          <a:endParaRPr lang="ru-RU"/>
        </a:p>
      </dgm:t>
    </dgm:pt>
    <dgm:pt modelId="{F74106DF-047E-4E59-9867-C9719447DEA7}">
      <dgm:prSet phldrT="[Текст]"/>
      <dgm:spPr/>
      <dgm:t>
        <a:bodyPr/>
        <a:lstStyle/>
        <a:p>
          <a:r>
            <a:rPr lang="ru-RU" dirty="0" smtClean="0"/>
            <a:t>фраза</a:t>
          </a:r>
          <a:endParaRPr lang="ru-RU" dirty="0"/>
        </a:p>
      </dgm:t>
    </dgm:pt>
    <dgm:pt modelId="{981D7B8D-92B1-428A-B7CC-78C95FC96190}" type="parTrans" cxnId="{89B4D7AD-E276-4970-91CF-1D2CBD046C5A}">
      <dgm:prSet/>
      <dgm:spPr/>
      <dgm:t>
        <a:bodyPr/>
        <a:lstStyle/>
        <a:p>
          <a:endParaRPr lang="ru-RU"/>
        </a:p>
      </dgm:t>
    </dgm:pt>
    <dgm:pt modelId="{87666437-7826-4F37-84BA-B91BC3B1199A}" type="sibTrans" cxnId="{89B4D7AD-E276-4970-91CF-1D2CBD046C5A}">
      <dgm:prSet/>
      <dgm:spPr/>
      <dgm:t>
        <a:bodyPr/>
        <a:lstStyle/>
        <a:p>
          <a:endParaRPr lang="ru-RU"/>
        </a:p>
      </dgm:t>
    </dgm:pt>
    <dgm:pt modelId="{C1B1EE9E-9FA7-4CD1-AF32-29B505AAC47E}">
      <dgm:prSet phldrT="[Текст]"/>
      <dgm:spPr/>
      <dgm:t>
        <a:bodyPr/>
        <a:lstStyle/>
        <a:p>
          <a:r>
            <a:rPr lang="ru-RU" dirty="0" smtClean="0"/>
            <a:t>текст</a:t>
          </a:r>
          <a:endParaRPr lang="ru-RU" dirty="0"/>
        </a:p>
      </dgm:t>
    </dgm:pt>
    <dgm:pt modelId="{5B3E4E0E-6F05-4933-B451-18E8A70A0248}" type="parTrans" cxnId="{6E6B4CF9-1FA2-434E-B4CB-027CDB0EDCD4}">
      <dgm:prSet/>
      <dgm:spPr/>
      <dgm:t>
        <a:bodyPr/>
        <a:lstStyle/>
        <a:p>
          <a:endParaRPr lang="ru-RU"/>
        </a:p>
      </dgm:t>
    </dgm:pt>
    <dgm:pt modelId="{967E08A4-F0D4-4301-B47D-9D9315313506}" type="sibTrans" cxnId="{6E6B4CF9-1FA2-434E-B4CB-027CDB0EDCD4}">
      <dgm:prSet/>
      <dgm:spPr/>
      <dgm:t>
        <a:bodyPr/>
        <a:lstStyle/>
        <a:p>
          <a:endParaRPr lang="ru-RU"/>
        </a:p>
      </dgm:t>
    </dgm:pt>
    <dgm:pt modelId="{EF02F97A-2426-4135-8068-C1F89B8EC428}" type="pres">
      <dgm:prSet presAssocID="{C12FB4EC-009C-4E5C-BCBC-8B7A911564D0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93CCFE6F-8738-4A15-9474-27788EA3672D}" type="pres">
      <dgm:prSet presAssocID="{C12FB4EC-009C-4E5C-BCBC-8B7A911564D0}" presName="Name1" presStyleCnt="0"/>
      <dgm:spPr/>
    </dgm:pt>
    <dgm:pt modelId="{F8CA15EA-4253-4617-9FCF-B304A16F387E}" type="pres">
      <dgm:prSet presAssocID="{C12FB4EC-009C-4E5C-BCBC-8B7A911564D0}" presName="cycle" presStyleCnt="0"/>
      <dgm:spPr/>
    </dgm:pt>
    <dgm:pt modelId="{A5D13E49-84A2-4560-981B-DC4F7CBB5B57}" type="pres">
      <dgm:prSet presAssocID="{C12FB4EC-009C-4E5C-BCBC-8B7A911564D0}" presName="srcNode" presStyleLbl="node1" presStyleIdx="0" presStyleCnt="3"/>
      <dgm:spPr/>
    </dgm:pt>
    <dgm:pt modelId="{004F8DA8-76EC-4F5B-AE2D-2CF859C7EB00}" type="pres">
      <dgm:prSet presAssocID="{C12FB4EC-009C-4E5C-BCBC-8B7A911564D0}" presName="conn" presStyleLbl="parChTrans1D2" presStyleIdx="0" presStyleCnt="1"/>
      <dgm:spPr/>
      <dgm:t>
        <a:bodyPr/>
        <a:lstStyle/>
        <a:p>
          <a:endParaRPr lang="ru-RU"/>
        </a:p>
      </dgm:t>
    </dgm:pt>
    <dgm:pt modelId="{EF0430FD-D0E1-4485-99AA-97741D4EAA23}" type="pres">
      <dgm:prSet presAssocID="{C12FB4EC-009C-4E5C-BCBC-8B7A911564D0}" presName="extraNode" presStyleLbl="node1" presStyleIdx="0" presStyleCnt="3"/>
      <dgm:spPr/>
    </dgm:pt>
    <dgm:pt modelId="{1CFE4BE6-5962-4044-BD39-FF44521E9C29}" type="pres">
      <dgm:prSet presAssocID="{C12FB4EC-009C-4E5C-BCBC-8B7A911564D0}" presName="dstNode" presStyleLbl="node1" presStyleIdx="0" presStyleCnt="3"/>
      <dgm:spPr/>
    </dgm:pt>
    <dgm:pt modelId="{255ADABD-704A-43F8-B707-83F7DAAA7E81}" type="pres">
      <dgm:prSet presAssocID="{541EC928-E890-477A-91C5-C019B7032FE3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D4E9D6-DD5D-4963-9FA7-F603694F0A02}" type="pres">
      <dgm:prSet presAssocID="{541EC928-E890-477A-91C5-C019B7032FE3}" presName="accent_1" presStyleCnt="0"/>
      <dgm:spPr/>
    </dgm:pt>
    <dgm:pt modelId="{E121DBA1-4CEF-4995-A542-44F107BFDCF8}" type="pres">
      <dgm:prSet presAssocID="{541EC928-E890-477A-91C5-C019B7032FE3}" presName="accentRepeatNode" presStyleLbl="solidFgAcc1" presStyleIdx="0" presStyleCnt="3"/>
      <dgm:spPr/>
    </dgm:pt>
    <dgm:pt modelId="{C57B5419-C3D3-4992-B3C0-826E8666B1A3}" type="pres">
      <dgm:prSet presAssocID="{F74106DF-047E-4E59-9867-C9719447DEA7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FC4B5D-01BC-4C6C-BC25-FCFDE70BDA33}" type="pres">
      <dgm:prSet presAssocID="{F74106DF-047E-4E59-9867-C9719447DEA7}" presName="accent_2" presStyleCnt="0"/>
      <dgm:spPr/>
    </dgm:pt>
    <dgm:pt modelId="{8492F125-9433-4BC0-B239-DC25628E7EEA}" type="pres">
      <dgm:prSet presAssocID="{F74106DF-047E-4E59-9867-C9719447DEA7}" presName="accentRepeatNode" presStyleLbl="solidFgAcc1" presStyleIdx="1" presStyleCnt="3"/>
      <dgm:spPr/>
    </dgm:pt>
    <dgm:pt modelId="{B7BAC215-A3C9-4998-A124-43443B4AEDED}" type="pres">
      <dgm:prSet presAssocID="{C1B1EE9E-9FA7-4CD1-AF32-29B505AAC47E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80C615-C799-496B-A5B7-A894042167DD}" type="pres">
      <dgm:prSet presAssocID="{C1B1EE9E-9FA7-4CD1-AF32-29B505AAC47E}" presName="accent_3" presStyleCnt="0"/>
      <dgm:spPr/>
    </dgm:pt>
    <dgm:pt modelId="{1AD095B7-56BF-4E62-BFB5-B68DE3384325}" type="pres">
      <dgm:prSet presAssocID="{C1B1EE9E-9FA7-4CD1-AF32-29B505AAC47E}" presName="accentRepeatNode" presStyleLbl="solidFgAcc1" presStyleIdx="2" presStyleCnt="3"/>
      <dgm:spPr/>
    </dgm:pt>
  </dgm:ptLst>
  <dgm:cxnLst>
    <dgm:cxn modelId="{15B55E44-89F4-4496-8F6D-A668DA3C9464}" type="presOf" srcId="{C1B1EE9E-9FA7-4CD1-AF32-29B505AAC47E}" destId="{B7BAC215-A3C9-4998-A124-43443B4AEDED}" srcOrd="0" destOrd="0" presId="urn:microsoft.com/office/officeart/2008/layout/VerticalCurvedList"/>
    <dgm:cxn modelId="{103DFA89-5318-404F-9132-C1EB31D9703F}" srcId="{C12FB4EC-009C-4E5C-BCBC-8B7A911564D0}" destId="{541EC928-E890-477A-91C5-C019B7032FE3}" srcOrd="0" destOrd="0" parTransId="{048F8040-8BD5-4273-A5F2-84D9F46BBE2D}" sibTransId="{F77E39D3-38D2-4099-B691-A77B0A3BF663}"/>
    <dgm:cxn modelId="{89B4D7AD-E276-4970-91CF-1D2CBD046C5A}" srcId="{C12FB4EC-009C-4E5C-BCBC-8B7A911564D0}" destId="{F74106DF-047E-4E59-9867-C9719447DEA7}" srcOrd="1" destOrd="0" parTransId="{981D7B8D-92B1-428A-B7CC-78C95FC96190}" sibTransId="{87666437-7826-4F37-84BA-B91BC3B1199A}"/>
    <dgm:cxn modelId="{21FF0AB5-9372-4D2E-88E4-091FD27C681D}" type="presOf" srcId="{C12FB4EC-009C-4E5C-BCBC-8B7A911564D0}" destId="{EF02F97A-2426-4135-8068-C1F89B8EC428}" srcOrd="0" destOrd="0" presId="urn:microsoft.com/office/officeart/2008/layout/VerticalCurvedList"/>
    <dgm:cxn modelId="{4A4D55DD-A44D-44D4-B392-2EC277EAF3E5}" type="presOf" srcId="{541EC928-E890-477A-91C5-C019B7032FE3}" destId="{255ADABD-704A-43F8-B707-83F7DAAA7E81}" srcOrd="0" destOrd="0" presId="urn:microsoft.com/office/officeart/2008/layout/VerticalCurvedList"/>
    <dgm:cxn modelId="{D8497C4E-4CFC-4974-AA0E-871F407D39C3}" type="presOf" srcId="{F77E39D3-38D2-4099-B691-A77B0A3BF663}" destId="{004F8DA8-76EC-4F5B-AE2D-2CF859C7EB00}" srcOrd="0" destOrd="0" presId="urn:microsoft.com/office/officeart/2008/layout/VerticalCurvedList"/>
    <dgm:cxn modelId="{6E6B4CF9-1FA2-434E-B4CB-027CDB0EDCD4}" srcId="{C12FB4EC-009C-4E5C-BCBC-8B7A911564D0}" destId="{C1B1EE9E-9FA7-4CD1-AF32-29B505AAC47E}" srcOrd="2" destOrd="0" parTransId="{5B3E4E0E-6F05-4933-B451-18E8A70A0248}" sibTransId="{967E08A4-F0D4-4301-B47D-9D9315313506}"/>
    <dgm:cxn modelId="{63391934-7C18-419A-8197-C08D13437E30}" type="presOf" srcId="{F74106DF-047E-4E59-9867-C9719447DEA7}" destId="{C57B5419-C3D3-4992-B3C0-826E8666B1A3}" srcOrd="0" destOrd="0" presId="urn:microsoft.com/office/officeart/2008/layout/VerticalCurvedList"/>
    <dgm:cxn modelId="{1E83D1FE-7A88-4FB6-97A6-24ED408C1187}" type="presParOf" srcId="{EF02F97A-2426-4135-8068-C1F89B8EC428}" destId="{93CCFE6F-8738-4A15-9474-27788EA3672D}" srcOrd="0" destOrd="0" presId="urn:microsoft.com/office/officeart/2008/layout/VerticalCurvedList"/>
    <dgm:cxn modelId="{7AFC330D-A72F-416F-9BBB-73BFFB8A9D4C}" type="presParOf" srcId="{93CCFE6F-8738-4A15-9474-27788EA3672D}" destId="{F8CA15EA-4253-4617-9FCF-B304A16F387E}" srcOrd="0" destOrd="0" presId="urn:microsoft.com/office/officeart/2008/layout/VerticalCurvedList"/>
    <dgm:cxn modelId="{890D717F-7316-4D86-8DB9-6FD537F5BB73}" type="presParOf" srcId="{F8CA15EA-4253-4617-9FCF-B304A16F387E}" destId="{A5D13E49-84A2-4560-981B-DC4F7CBB5B57}" srcOrd="0" destOrd="0" presId="urn:microsoft.com/office/officeart/2008/layout/VerticalCurvedList"/>
    <dgm:cxn modelId="{CBB77EA5-0B47-4A60-8BD0-A269EB2C979F}" type="presParOf" srcId="{F8CA15EA-4253-4617-9FCF-B304A16F387E}" destId="{004F8DA8-76EC-4F5B-AE2D-2CF859C7EB00}" srcOrd="1" destOrd="0" presId="urn:microsoft.com/office/officeart/2008/layout/VerticalCurvedList"/>
    <dgm:cxn modelId="{C0B18042-265C-4617-8648-506EFD929403}" type="presParOf" srcId="{F8CA15EA-4253-4617-9FCF-B304A16F387E}" destId="{EF0430FD-D0E1-4485-99AA-97741D4EAA23}" srcOrd="2" destOrd="0" presId="urn:microsoft.com/office/officeart/2008/layout/VerticalCurvedList"/>
    <dgm:cxn modelId="{2748E078-4209-4BD4-891A-C432816B8574}" type="presParOf" srcId="{F8CA15EA-4253-4617-9FCF-B304A16F387E}" destId="{1CFE4BE6-5962-4044-BD39-FF44521E9C29}" srcOrd="3" destOrd="0" presId="urn:microsoft.com/office/officeart/2008/layout/VerticalCurvedList"/>
    <dgm:cxn modelId="{E5F37AF4-9484-4BF8-99B7-E388D8693DB1}" type="presParOf" srcId="{93CCFE6F-8738-4A15-9474-27788EA3672D}" destId="{255ADABD-704A-43F8-B707-83F7DAAA7E81}" srcOrd="1" destOrd="0" presId="urn:microsoft.com/office/officeart/2008/layout/VerticalCurvedList"/>
    <dgm:cxn modelId="{91E2908A-F3FE-435F-A931-7B6ED809A932}" type="presParOf" srcId="{93CCFE6F-8738-4A15-9474-27788EA3672D}" destId="{A5D4E9D6-DD5D-4963-9FA7-F603694F0A02}" srcOrd="2" destOrd="0" presId="urn:microsoft.com/office/officeart/2008/layout/VerticalCurvedList"/>
    <dgm:cxn modelId="{FADE9ADC-A62B-41B7-B869-2401530BB48D}" type="presParOf" srcId="{A5D4E9D6-DD5D-4963-9FA7-F603694F0A02}" destId="{E121DBA1-4CEF-4995-A542-44F107BFDCF8}" srcOrd="0" destOrd="0" presId="urn:microsoft.com/office/officeart/2008/layout/VerticalCurvedList"/>
    <dgm:cxn modelId="{F0957732-0D16-46B6-8318-FDB5C955262D}" type="presParOf" srcId="{93CCFE6F-8738-4A15-9474-27788EA3672D}" destId="{C57B5419-C3D3-4992-B3C0-826E8666B1A3}" srcOrd="3" destOrd="0" presId="urn:microsoft.com/office/officeart/2008/layout/VerticalCurvedList"/>
    <dgm:cxn modelId="{0469D282-11DD-4B63-AA7F-0BC1F5320013}" type="presParOf" srcId="{93CCFE6F-8738-4A15-9474-27788EA3672D}" destId="{DAFC4B5D-01BC-4C6C-BC25-FCFDE70BDA33}" srcOrd="4" destOrd="0" presId="urn:microsoft.com/office/officeart/2008/layout/VerticalCurvedList"/>
    <dgm:cxn modelId="{F2DE6FBC-2CBD-4645-98D9-2D5D7A149DCD}" type="presParOf" srcId="{DAFC4B5D-01BC-4C6C-BC25-FCFDE70BDA33}" destId="{8492F125-9433-4BC0-B239-DC25628E7EEA}" srcOrd="0" destOrd="0" presId="urn:microsoft.com/office/officeart/2008/layout/VerticalCurvedList"/>
    <dgm:cxn modelId="{258C8F5B-2D46-471A-95E4-F7458F2004A5}" type="presParOf" srcId="{93CCFE6F-8738-4A15-9474-27788EA3672D}" destId="{B7BAC215-A3C9-4998-A124-43443B4AEDED}" srcOrd="5" destOrd="0" presId="urn:microsoft.com/office/officeart/2008/layout/VerticalCurvedList"/>
    <dgm:cxn modelId="{D5F9B349-6CAC-4FC8-BF03-1060F8D3F891}" type="presParOf" srcId="{93CCFE6F-8738-4A15-9474-27788EA3672D}" destId="{1580C615-C799-496B-A5B7-A894042167DD}" srcOrd="6" destOrd="0" presId="urn:microsoft.com/office/officeart/2008/layout/VerticalCurvedList"/>
    <dgm:cxn modelId="{5364BB20-AAF1-463D-90BF-CF6CA30D9708}" type="presParOf" srcId="{1580C615-C799-496B-A5B7-A894042167DD}" destId="{1AD095B7-56BF-4E62-BFB5-B68DE3384325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12FB4EC-009C-4E5C-BCBC-8B7A911564D0}" type="doc">
      <dgm:prSet loTypeId="urn:microsoft.com/office/officeart/2005/8/layout/vList5" loCatId="list" qsTypeId="urn:microsoft.com/office/officeart/2005/8/quickstyle/3d1" qsCatId="3D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541EC928-E890-477A-91C5-C019B7032FE3}">
      <dgm:prSet phldrT="[Текст]" custT="1"/>
      <dgm:spPr/>
      <dgm:t>
        <a:bodyPr/>
        <a:lstStyle/>
        <a:p>
          <a:r>
            <a:rPr lang="ru-RU" sz="2300" b="1" dirty="0" smtClean="0"/>
            <a:t>глобальное</a:t>
          </a:r>
          <a:endParaRPr lang="ru-RU" sz="2300" b="1" dirty="0"/>
        </a:p>
      </dgm:t>
    </dgm:pt>
    <dgm:pt modelId="{048F8040-8BD5-4273-A5F2-84D9F46BBE2D}" type="parTrans" cxnId="{103DFA89-5318-404F-9132-C1EB31D9703F}">
      <dgm:prSet/>
      <dgm:spPr/>
      <dgm:t>
        <a:bodyPr/>
        <a:lstStyle/>
        <a:p>
          <a:endParaRPr lang="ru-RU"/>
        </a:p>
      </dgm:t>
    </dgm:pt>
    <dgm:pt modelId="{F77E39D3-38D2-4099-B691-A77B0A3BF663}" type="sibTrans" cxnId="{103DFA89-5318-404F-9132-C1EB31D9703F}">
      <dgm:prSet/>
      <dgm:spPr/>
      <dgm:t>
        <a:bodyPr/>
        <a:lstStyle/>
        <a:p>
          <a:endParaRPr lang="ru-RU"/>
        </a:p>
      </dgm:t>
    </dgm:pt>
    <dgm:pt modelId="{F74106DF-047E-4E59-9867-C9719447DEA7}">
      <dgm:prSet phldrT="[Текст]"/>
      <dgm:spPr/>
      <dgm:t>
        <a:bodyPr/>
        <a:lstStyle/>
        <a:p>
          <a:r>
            <a:rPr lang="ru-RU" b="1" i="0" dirty="0" smtClean="0"/>
            <a:t>детальное</a:t>
          </a:r>
          <a:endParaRPr lang="ru-RU" b="1" i="0" dirty="0"/>
        </a:p>
      </dgm:t>
    </dgm:pt>
    <dgm:pt modelId="{981D7B8D-92B1-428A-B7CC-78C95FC96190}" type="parTrans" cxnId="{89B4D7AD-E276-4970-91CF-1D2CBD046C5A}">
      <dgm:prSet/>
      <dgm:spPr/>
      <dgm:t>
        <a:bodyPr/>
        <a:lstStyle/>
        <a:p>
          <a:endParaRPr lang="ru-RU"/>
        </a:p>
      </dgm:t>
    </dgm:pt>
    <dgm:pt modelId="{87666437-7826-4F37-84BA-B91BC3B1199A}" type="sibTrans" cxnId="{89B4D7AD-E276-4970-91CF-1D2CBD046C5A}">
      <dgm:prSet/>
      <dgm:spPr/>
      <dgm:t>
        <a:bodyPr/>
        <a:lstStyle/>
        <a:p>
          <a:endParaRPr lang="ru-RU"/>
        </a:p>
      </dgm:t>
    </dgm:pt>
    <dgm:pt modelId="{C1B1EE9E-9FA7-4CD1-AF32-29B505AAC47E}">
      <dgm:prSet phldrT="[Текст]"/>
      <dgm:spPr/>
      <dgm:t>
        <a:bodyPr/>
        <a:lstStyle/>
        <a:p>
          <a:r>
            <a:rPr lang="ru-RU" b="1" dirty="0" smtClean="0"/>
            <a:t>критическое</a:t>
          </a:r>
          <a:endParaRPr lang="ru-RU" b="1" dirty="0"/>
        </a:p>
      </dgm:t>
    </dgm:pt>
    <dgm:pt modelId="{5B3E4E0E-6F05-4933-B451-18E8A70A0248}" type="parTrans" cxnId="{6E6B4CF9-1FA2-434E-B4CB-027CDB0EDCD4}">
      <dgm:prSet/>
      <dgm:spPr/>
      <dgm:t>
        <a:bodyPr/>
        <a:lstStyle/>
        <a:p>
          <a:endParaRPr lang="ru-RU"/>
        </a:p>
      </dgm:t>
    </dgm:pt>
    <dgm:pt modelId="{967E08A4-F0D4-4301-B47D-9D9315313506}" type="sibTrans" cxnId="{6E6B4CF9-1FA2-434E-B4CB-027CDB0EDCD4}">
      <dgm:prSet/>
      <dgm:spPr/>
      <dgm:t>
        <a:bodyPr/>
        <a:lstStyle/>
        <a:p>
          <a:endParaRPr lang="ru-RU"/>
        </a:p>
      </dgm:t>
    </dgm:pt>
    <dgm:pt modelId="{6D72B168-A03C-42AB-B18B-7028C37A3CD8}">
      <dgm:prSet custT="1"/>
      <dgm:spPr/>
      <dgm:t>
        <a:bodyPr/>
        <a:lstStyle/>
        <a:p>
          <a:pPr algn="just"/>
          <a:r>
            <a:rPr lang="ru-RU" sz="2000" dirty="0" smtClean="0"/>
            <a:t>восприятие текста в целом, когда слушающему при известных обстоятельствах достаточно определить (более или менее развернуто), о чем шла речь в высказывании, какова его основная мысль. </a:t>
          </a:r>
          <a:endParaRPr lang="ru-RU" sz="2000" dirty="0"/>
        </a:p>
      </dgm:t>
    </dgm:pt>
    <dgm:pt modelId="{69EA54CD-A3A4-4EDD-81B1-7483A1D6F6F6}" type="parTrans" cxnId="{F1A168E1-EF3C-4D62-94B3-02FB3F01FB98}">
      <dgm:prSet/>
      <dgm:spPr/>
      <dgm:t>
        <a:bodyPr/>
        <a:lstStyle/>
        <a:p>
          <a:endParaRPr lang="ru-RU"/>
        </a:p>
      </dgm:t>
    </dgm:pt>
    <dgm:pt modelId="{9647D18D-BFE0-494C-8E7B-DDBE0E13414E}" type="sibTrans" cxnId="{F1A168E1-EF3C-4D62-94B3-02FB3F01FB98}">
      <dgm:prSet/>
      <dgm:spPr/>
      <dgm:t>
        <a:bodyPr/>
        <a:lstStyle/>
        <a:p>
          <a:endParaRPr lang="ru-RU"/>
        </a:p>
      </dgm:t>
    </dgm:pt>
    <dgm:pt modelId="{A796360F-03B3-4487-B576-C078C0EA86DA}">
      <dgm:prSet custT="1"/>
      <dgm:spPr/>
      <dgm:t>
        <a:bodyPr/>
        <a:lstStyle/>
        <a:p>
          <a:pPr algn="just"/>
          <a:r>
            <a:rPr lang="ru-RU" sz="2000" dirty="0" smtClean="0"/>
            <a:t>осознание самых главных смысловых блоков текста - в зависимости от установки, которая дается говорящим или которую ставит перед собой слушающий.</a:t>
          </a:r>
          <a:endParaRPr lang="ru-RU" sz="2000" dirty="0"/>
        </a:p>
      </dgm:t>
    </dgm:pt>
    <dgm:pt modelId="{C283FC93-4D4B-4BCF-B30F-441C2F5C946C}" type="parTrans" cxnId="{40E21ACD-79DA-4BE7-8D7B-D103A6903695}">
      <dgm:prSet/>
      <dgm:spPr/>
      <dgm:t>
        <a:bodyPr/>
        <a:lstStyle/>
        <a:p>
          <a:endParaRPr lang="ru-RU"/>
        </a:p>
      </dgm:t>
    </dgm:pt>
    <dgm:pt modelId="{50F8CA05-77C9-4224-A9EE-F5F0EEEE2D6A}" type="sibTrans" cxnId="{40E21ACD-79DA-4BE7-8D7B-D103A6903695}">
      <dgm:prSet/>
      <dgm:spPr/>
      <dgm:t>
        <a:bodyPr/>
        <a:lstStyle/>
        <a:p>
          <a:endParaRPr lang="ru-RU"/>
        </a:p>
      </dgm:t>
    </dgm:pt>
    <dgm:pt modelId="{AA7BAEC3-E91D-43CA-8098-0E33EC545B24}">
      <dgm:prSet/>
      <dgm:spPr/>
      <dgm:t>
        <a:bodyPr/>
        <a:lstStyle/>
        <a:p>
          <a:pPr algn="l"/>
          <a:endParaRPr lang="ru-RU" sz="1300" dirty="0"/>
        </a:p>
      </dgm:t>
    </dgm:pt>
    <dgm:pt modelId="{7CBC1384-71CB-4313-93D4-A6F0AA618A53}" type="parTrans" cxnId="{6904FC88-DB60-44BF-AE3E-A00C438509D0}">
      <dgm:prSet/>
      <dgm:spPr/>
      <dgm:t>
        <a:bodyPr/>
        <a:lstStyle/>
        <a:p>
          <a:endParaRPr lang="ru-RU"/>
        </a:p>
      </dgm:t>
    </dgm:pt>
    <dgm:pt modelId="{DD320802-C6C8-4AF5-9B1B-847B2EC6145E}" type="sibTrans" cxnId="{6904FC88-DB60-44BF-AE3E-A00C438509D0}">
      <dgm:prSet/>
      <dgm:spPr/>
      <dgm:t>
        <a:bodyPr/>
        <a:lstStyle/>
        <a:p>
          <a:endParaRPr lang="ru-RU"/>
        </a:p>
      </dgm:t>
    </dgm:pt>
    <dgm:pt modelId="{D424D073-3576-4AEE-822A-C3C9A1642337}">
      <dgm:prSet custT="1"/>
      <dgm:spPr/>
      <dgm:t>
        <a:bodyPr/>
        <a:lstStyle/>
        <a:p>
          <a:pPr algn="just"/>
          <a:r>
            <a:rPr lang="ru-RU" sz="2000" dirty="0" smtClean="0"/>
            <a:t>требует критического осмысления воспринятого на слух: выражения своей точки зрения, мотивированного согласия или несогласия с основной мыслью автора, его аргументацией, с формой выражения мысли и т.д.</a:t>
          </a:r>
          <a:endParaRPr lang="ru-RU" sz="2000" dirty="0"/>
        </a:p>
      </dgm:t>
    </dgm:pt>
    <dgm:pt modelId="{A5CD95E3-A1E7-42F6-9680-ECFCCCA517CD}" type="parTrans" cxnId="{06765617-5B54-4C2B-A0D4-84E2C42684D0}">
      <dgm:prSet/>
      <dgm:spPr/>
      <dgm:t>
        <a:bodyPr/>
        <a:lstStyle/>
        <a:p>
          <a:endParaRPr lang="ru-RU"/>
        </a:p>
      </dgm:t>
    </dgm:pt>
    <dgm:pt modelId="{085B81EA-00A7-4C3E-A1B1-DEC67D87D1FF}" type="sibTrans" cxnId="{06765617-5B54-4C2B-A0D4-84E2C42684D0}">
      <dgm:prSet/>
      <dgm:spPr/>
      <dgm:t>
        <a:bodyPr/>
        <a:lstStyle/>
        <a:p>
          <a:endParaRPr lang="ru-RU"/>
        </a:p>
      </dgm:t>
    </dgm:pt>
    <dgm:pt modelId="{1534B793-EA31-4D4C-8B95-55CF2459FD8F}">
      <dgm:prSet/>
      <dgm:spPr/>
      <dgm:t>
        <a:bodyPr/>
        <a:lstStyle/>
        <a:p>
          <a:pPr algn="l"/>
          <a:endParaRPr lang="ru-RU" sz="1300" dirty="0"/>
        </a:p>
      </dgm:t>
    </dgm:pt>
    <dgm:pt modelId="{DFA75C3C-7CBB-4622-9849-A72586913A88}" type="parTrans" cxnId="{61CD88B6-7292-4A47-A00B-AE4DAF9305AA}">
      <dgm:prSet/>
      <dgm:spPr/>
      <dgm:t>
        <a:bodyPr/>
        <a:lstStyle/>
        <a:p>
          <a:endParaRPr lang="ru-RU"/>
        </a:p>
      </dgm:t>
    </dgm:pt>
    <dgm:pt modelId="{5E1B9363-B8F0-4714-B65B-70A0E879F7A2}" type="sibTrans" cxnId="{61CD88B6-7292-4A47-A00B-AE4DAF9305AA}">
      <dgm:prSet/>
      <dgm:spPr/>
      <dgm:t>
        <a:bodyPr/>
        <a:lstStyle/>
        <a:p>
          <a:endParaRPr lang="ru-RU"/>
        </a:p>
      </dgm:t>
    </dgm:pt>
    <dgm:pt modelId="{9E91267A-E537-445E-A709-177089B579F5}" type="pres">
      <dgm:prSet presAssocID="{C12FB4EC-009C-4E5C-BCBC-8B7A911564D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66E3285-F5B6-4203-AF44-47695050A424}" type="pres">
      <dgm:prSet presAssocID="{541EC928-E890-477A-91C5-C019B7032FE3}" presName="linNode" presStyleCnt="0"/>
      <dgm:spPr/>
    </dgm:pt>
    <dgm:pt modelId="{696946F8-D47A-4958-9000-34358280272D}" type="pres">
      <dgm:prSet presAssocID="{541EC928-E890-477A-91C5-C019B7032FE3}" presName="parentText" presStyleLbl="node1" presStyleIdx="0" presStyleCnt="3" custScaleX="65771" custLinFactNeighborX="-8367" custLinFactNeighborY="-15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529BBC-9EEC-4B6C-B7CD-90EB4E621A7C}" type="pres">
      <dgm:prSet presAssocID="{541EC928-E890-477A-91C5-C019B7032FE3}" presName="descendantText" presStyleLbl="alignAccFollowNode1" presStyleIdx="0" presStyleCnt="3" custScaleX="118314" custScaleY="1124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6CF31C-37BB-4AB0-955B-2185883A6804}" type="pres">
      <dgm:prSet presAssocID="{F77E39D3-38D2-4099-B691-A77B0A3BF663}" presName="sp" presStyleCnt="0"/>
      <dgm:spPr/>
    </dgm:pt>
    <dgm:pt modelId="{15331507-707B-48F8-A30A-916917EAB076}" type="pres">
      <dgm:prSet presAssocID="{F74106DF-047E-4E59-9867-C9719447DEA7}" presName="linNode" presStyleCnt="0"/>
      <dgm:spPr/>
    </dgm:pt>
    <dgm:pt modelId="{FFAA500D-FD97-4081-8EF9-393ED3F7FC15}" type="pres">
      <dgm:prSet presAssocID="{F74106DF-047E-4E59-9867-C9719447DEA7}" presName="parentText" presStyleLbl="node1" presStyleIdx="1" presStyleCnt="3" custScaleX="65771" custLinFactNeighborX="-8367" custLinFactNeighborY="-4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A22EE3-A1FC-45AF-AC1F-A7099BF7511F}" type="pres">
      <dgm:prSet presAssocID="{F74106DF-047E-4E59-9867-C9719447DEA7}" presName="descendantText" presStyleLbl="alignAccFollowNode1" presStyleIdx="1" presStyleCnt="3" custScaleX="123291" custScaleY="1126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4B5E19-CDB7-47F1-892A-D414050CA01D}" type="pres">
      <dgm:prSet presAssocID="{87666437-7826-4F37-84BA-B91BC3B1199A}" presName="sp" presStyleCnt="0"/>
      <dgm:spPr/>
    </dgm:pt>
    <dgm:pt modelId="{7D309AD7-2D52-4059-8527-D84F36F2B31E}" type="pres">
      <dgm:prSet presAssocID="{C1B1EE9E-9FA7-4CD1-AF32-29B505AAC47E}" presName="linNode" presStyleCnt="0"/>
      <dgm:spPr/>
    </dgm:pt>
    <dgm:pt modelId="{1582B1AA-00F2-4DC3-8CB3-39555D4EEF68}" type="pres">
      <dgm:prSet presAssocID="{C1B1EE9E-9FA7-4CD1-AF32-29B505AAC47E}" presName="parentText" presStyleLbl="node1" presStyleIdx="2" presStyleCnt="3" custScaleX="65771" custLinFactNeighborX="-8367" custLinFactNeighborY="22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7F8885-549F-490E-9389-1DFAC3B4A83F}" type="pres">
      <dgm:prSet presAssocID="{C1B1EE9E-9FA7-4CD1-AF32-29B505AAC47E}" presName="descendantText" presStyleLbl="alignAccFollowNode1" presStyleIdx="2" presStyleCnt="3" custScaleX="118314" custScaleY="1248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FB6648E-A189-49EB-8737-F769B76F8EAA}" type="presOf" srcId="{D424D073-3576-4AEE-822A-C3C9A1642337}" destId="{CF7F8885-549F-490E-9389-1DFAC3B4A83F}" srcOrd="0" destOrd="0" presId="urn:microsoft.com/office/officeart/2005/8/layout/vList5"/>
    <dgm:cxn modelId="{8F5D1B12-F180-4E14-9A38-77F2751F3026}" type="presOf" srcId="{6D72B168-A03C-42AB-B18B-7028C37A3CD8}" destId="{D1529BBC-9EEC-4B6C-B7CD-90EB4E621A7C}" srcOrd="0" destOrd="0" presId="urn:microsoft.com/office/officeart/2005/8/layout/vList5"/>
    <dgm:cxn modelId="{103DFA89-5318-404F-9132-C1EB31D9703F}" srcId="{C12FB4EC-009C-4E5C-BCBC-8B7A911564D0}" destId="{541EC928-E890-477A-91C5-C019B7032FE3}" srcOrd="0" destOrd="0" parTransId="{048F8040-8BD5-4273-A5F2-84D9F46BBE2D}" sibTransId="{F77E39D3-38D2-4099-B691-A77B0A3BF663}"/>
    <dgm:cxn modelId="{6904FC88-DB60-44BF-AE3E-A00C438509D0}" srcId="{F74106DF-047E-4E59-9867-C9719447DEA7}" destId="{AA7BAEC3-E91D-43CA-8098-0E33EC545B24}" srcOrd="1" destOrd="0" parTransId="{7CBC1384-71CB-4313-93D4-A6F0AA618A53}" sibTransId="{DD320802-C6C8-4AF5-9B1B-847B2EC6145E}"/>
    <dgm:cxn modelId="{89B4D7AD-E276-4970-91CF-1D2CBD046C5A}" srcId="{C12FB4EC-009C-4E5C-BCBC-8B7A911564D0}" destId="{F74106DF-047E-4E59-9867-C9719447DEA7}" srcOrd="1" destOrd="0" parTransId="{981D7B8D-92B1-428A-B7CC-78C95FC96190}" sibTransId="{87666437-7826-4F37-84BA-B91BC3B1199A}"/>
    <dgm:cxn modelId="{40D33EEA-DD2C-48FB-AEB1-A67D753FB324}" type="presOf" srcId="{F74106DF-047E-4E59-9867-C9719447DEA7}" destId="{FFAA500D-FD97-4081-8EF9-393ED3F7FC15}" srcOrd="0" destOrd="0" presId="urn:microsoft.com/office/officeart/2005/8/layout/vList5"/>
    <dgm:cxn modelId="{06765617-5B54-4C2B-A0D4-84E2C42684D0}" srcId="{C1B1EE9E-9FA7-4CD1-AF32-29B505AAC47E}" destId="{D424D073-3576-4AEE-822A-C3C9A1642337}" srcOrd="0" destOrd="0" parTransId="{A5CD95E3-A1E7-42F6-9680-ECFCCCA517CD}" sibTransId="{085B81EA-00A7-4C3E-A1B1-DEC67D87D1FF}"/>
    <dgm:cxn modelId="{F107E664-B8F6-490B-A471-02CE6B8E40AC}" type="presOf" srcId="{541EC928-E890-477A-91C5-C019B7032FE3}" destId="{696946F8-D47A-4958-9000-34358280272D}" srcOrd="0" destOrd="0" presId="urn:microsoft.com/office/officeart/2005/8/layout/vList5"/>
    <dgm:cxn modelId="{60A85F5A-7598-4D10-95DF-6E0337A1F0D1}" type="presOf" srcId="{C1B1EE9E-9FA7-4CD1-AF32-29B505AAC47E}" destId="{1582B1AA-00F2-4DC3-8CB3-39555D4EEF68}" srcOrd="0" destOrd="0" presId="urn:microsoft.com/office/officeart/2005/8/layout/vList5"/>
    <dgm:cxn modelId="{25380817-0734-4B0C-8BAE-AB76ED540EDD}" type="presOf" srcId="{1534B793-EA31-4D4C-8B95-55CF2459FD8F}" destId="{CF7F8885-549F-490E-9389-1DFAC3B4A83F}" srcOrd="0" destOrd="1" presId="urn:microsoft.com/office/officeart/2005/8/layout/vList5"/>
    <dgm:cxn modelId="{F1A168E1-EF3C-4D62-94B3-02FB3F01FB98}" srcId="{541EC928-E890-477A-91C5-C019B7032FE3}" destId="{6D72B168-A03C-42AB-B18B-7028C37A3CD8}" srcOrd="0" destOrd="0" parTransId="{69EA54CD-A3A4-4EDD-81B1-7483A1D6F6F6}" sibTransId="{9647D18D-BFE0-494C-8E7B-DDBE0E13414E}"/>
    <dgm:cxn modelId="{40E21ACD-79DA-4BE7-8D7B-D103A6903695}" srcId="{F74106DF-047E-4E59-9867-C9719447DEA7}" destId="{A796360F-03B3-4487-B576-C078C0EA86DA}" srcOrd="0" destOrd="0" parTransId="{C283FC93-4D4B-4BCF-B30F-441C2F5C946C}" sibTransId="{50F8CA05-77C9-4224-A9EE-F5F0EEEE2D6A}"/>
    <dgm:cxn modelId="{6E6B4CF9-1FA2-434E-B4CB-027CDB0EDCD4}" srcId="{C12FB4EC-009C-4E5C-BCBC-8B7A911564D0}" destId="{C1B1EE9E-9FA7-4CD1-AF32-29B505AAC47E}" srcOrd="2" destOrd="0" parTransId="{5B3E4E0E-6F05-4933-B451-18E8A70A0248}" sibTransId="{967E08A4-F0D4-4301-B47D-9D9315313506}"/>
    <dgm:cxn modelId="{0C888BCF-5C51-4D88-BD72-3BC09A65E9BE}" type="presOf" srcId="{A796360F-03B3-4487-B576-C078C0EA86DA}" destId="{85A22EE3-A1FC-45AF-AC1F-A7099BF7511F}" srcOrd="0" destOrd="0" presId="urn:microsoft.com/office/officeart/2005/8/layout/vList5"/>
    <dgm:cxn modelId="{49836C36-EF74-4920-9C6A-9DA1A3252F12}" type="presOf" srcId="{C12FB4EC-009C-4E5C-BCBC-8B7A911564D0}" destId="{9E91267A-E537-445E-A709-177089B579F5}" srcOrd="0" destOrd="0" presId="urn:microsoft.com/office/officeart/2005/8/layout/vList5"/>
    <dgm:cxn modelId="{CBECE234-66E1-4280-A19E-28F274F7C8FB}" type="presOf" srcId="{AA7BAEC3-E91D-43CA-8098-0E33EC545B24}" destId="{85A22EE3-A1FC-45AF-AC1F-A7099BF7511F}" srcOrd="0" destOrd="1" presId="urn:microsoft.com/office/officeart/2005/8/layout/vList5"/>
    <dgm:cxn modelId="{61CD88B6-7292-4A47-A00B-AE4DAF9305AA}" srcId="{C1B1EE9E-9FA7-4CD1-AF32-29B505AAC47E}" destId="{1534B793-EA31-4D4C-8B95-55CF2459FD8F}" srcOrd="1" destOrd="0" parTransId="{DFA75C3C-7CBB-4622-9849-A72586913A88}" sibTransId="{5E1B9363-B8F0-4714-B65B-70A0E879F7A2}"/>
    <dgm:cxn modelId="{3E5E8F8A-21E3-4CDF-AA64-A15E942A8397}" type="presParOf" srcId="{9E91267A-E537-445E-A709-177089B579F5}" destId="{866E3285-F5B6-4203-AF44-47695050A424}" srcOrd="0" destOrd="0" presId="urn:microsoft.com/office/officeart/2005/8/layout/vList5"/>
    <dgm:cxn modelId="{DFBA6758-3512-4DEF-959B-10C474E3D2D6}" type="presParOf" srcId="{866E3285-F5B6-4203-AF44-47695050A424}" destId="{696946F8-D47A-4958-9000-34358280272D}" srcOrd="0" destOrd="0" presId="urn:microsoft.com/office/officeart/2005/8/layout/vList5"/>
    <dgm:cxn modelId="{E4E518B0-5ECA-438B-A1DC-7823E99444F5}" type="presParOf" srcId="{866E3285-F5B6-4203-AF44-47695050A424}" destId="{D1529BBC-9EEC-4B6C-B7CD-90EB4E621A7C}" srcOrd="1" destOrd="0" presId="urn:microsoft.com/office/officeart/2005/8/layout/vList5"/>
    <dgm:cxn modelId="{BC3D6A2E-BD5D-4EAF-9CD8-00B5CB7AAA8E}" type="presParOf" srcId="{9E91267A-E537-445E-A709-177089B579F5}" destId="{B96CF31C-37BB-4AB0-955B-2185883A6804}" srcOrd="1" destOrd="0" presId="urn:microsoft.com/office/officeart/2005/8/layout/vList5"/>
    <dgm:cxn modelId="{325304B1-3D02-4A58-A695-F4C457AA7002}" type="presParOf" srcId="{9E91267A-E537-445E-A709-177089B579F5}" destId="{15331507-707B-48F8-A30A-916917EAB076}" srcOrd="2" destOrd="0" presId="urn:microsoft.com/office/officeart/2005/8/layout/vList5"/>
    <dgm:cxn modelId="{206F4C4B-592E-46AE-8298-4B6CCD14D92F}" type="presParOf" srcId="{15331507-707B-48F8-A30A-916917EAB076}" destId="{FFAA500D-FD97-4081-8EF9-393ED3F7FC15}" srcOrd="0" destOrd="0" presId="urn:microsoft.com/office/officeart/2005/8/layout/vList5"/>
    <dgm:cxn modelId="{6D15FD44-9FCB-4128-A953-EFF35B8E4E38}" type="presParOf" srcId="{15331507-707B-48F8-A30A-916917EAB076}" destId="{85A22EE3-A1FC-45AF-AC1F-A7099BF7511F}" srcOrd="1" destOrd="0" presId="urn:microsoft.com/office/officeart/2005/8/layout/vList5"/>
    <dgm:cxn modelId="{737FFB43-B1FA-4A7A-BC9B-A1E0A2C81C2F}" type="presParOf" srcId="{9E91267A-E537-445E-A709-177089B579F5}" destId="{E54B5E19-CDB7-47F1-892A-D414050CA01D}" srcOrd="3" destOrd="0" presId="urn:microsoft.com/office/officeart/2005/8/layout/vList5"/>
    <dgm:cxn modelId="{765334AB-289F-4DFD-A682-DD3122704295}" type="presParOf" srcId="{9E91267A-E537-445E-A709-177089B579F5}" destId="{7D309AD7-2D52-4059-8527-D84F36F2B31E}" srcOrd="4" destOrd="0" presId="urn:microsoft.com/office/officeart/2005/8/layout/vList5"/>
    <dgm:cxn modelId="{C0B59D1D-A105-414C-B618-8E5644D3B509}" type="presParOf" srcId="{7D309AD7-2D52-4059-8527-D84F36F2B31E}" destId="{1582B1AA-00F2-4DC3-8CB3-39555D4EEF68}" srcOrd="0" destOrd="0" presId="urn:microsoft.com/office/officeart/2005/8/layout/vList5"/>
    <dgm:cxn modelId="{3A01EE87-3B32-498A-BC80-AC9EFF827EEB}" type="presParOf" srcId="{7D309AD7-2D52-4059-8527-D84F36F2B31E}" destId="{CF7F8885-549F-490E-9389-1DFAC3B4A83F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12FB4EC-009C-4E5C-BCBC-8B7A911564D0}" type="doc">
      <dgm:prSet loTypeId="urn:microsoft.com/office/officeart/2005/8/layout/gear1" loCatId="relationship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541EC928-E890-477A-91C5-C019B7032FE3}">
      <dgm:prSet phldrT="[Текст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ru-RU" sz="5400" b="1" dirty="0" smtClean="0"/>
            <a:t>1</a:t>
          </a:r>
          <a:endParaRPr lang="ru-RU" sz="5400" b="1" dirty="0"/>
        </a:p>
      </dgm:t>
    </dgm:pt>
    <dgm:pt modelId="{048F8040-8BD5-4273-A5F2-84D9F46BBE2D}" type="parTrans" cxnId="{103DFA89-5318-404F-9132-C1EB31D9703F}">
      <dgm:prSet/>
      <dgm:spPr/>
      <dgm:t>
        <a:bodyPr/>
        <a:lstStyle/>
        <a:p>
          <a:endParaRPr lang="ru-RU"/>
        </a:p>
      </dgm:t>
    </dgm:pt>
    <dgm:pt modelId="{F77E39D3-38D2-4099-B691-A77B0A3BF663}" type="sibTrans" cxnId="{103DFA89-5318-404F-9132-C1EB31D9703F}">
      <dgm:prSet/>
      <dgm:spPr/>
      <dgm:t>
        <a:bodyPr/>
        <a:lstStyle/>
        <a:p>
          <a:endParaRPr lang="ru-RU"/>
        </a:p>
      </dgm:t>
    </dgm:pt>
    <dgm:pt modelId="{F74106DF-047E-4E59-9867-C9719447DEA7}">
      <dgm:prSet phldrT="[Текст]" custT="1"/>
      <dgm:spPr/>
      <dgm:t>
        <a:bodyPr/>
        <a:lstStyle/>
        <a:p>
          <a:r>
            <a:rPr lang="ru-RU" sz="5400" b="1" i="0" dirty="0" smtClean="0"/>
            <a:t>2</a:t>
          </a:r>
          <a:endParaRPr lang="ru-RU" sz="5400" b="1" i="0" dirty="0"/>
        </a:p>
      </dgm:t>
    </dgm:pt>
    <dgm:pt modelId="{981D7B8D-92B1-428A-B7CC-78C95FC96190}" type="parTrans" cxnId="{89B4D7AD-E276-4970-91CF-1D2CBD046C5A}">
      <dgm:prSet/>
      <dgm:spPr/>
      <dgm:t>
        <a:bodyPr/>
        <a:lstStyle/>
        <a:p>
          <a:endParaRPr lang="ru-RU"/>
        </a:p>
      </dgm:t>
    </dgm:pt>
    <dgm:pt modelId="{87666437-7826-4F37-84BA-B91BC3B1199A}" type="sibTrans" cxnId="{89B4D7AD-E276-4970-91CF-1D2CBD046C5A}">
      <dgm:prSet/>
      <dgm:spPr/>
      <dgm:t>
        <a:bodyPr/>
        <a:lstStyle/>
        <a:p>
          <a:endParaRPr lang="ru-RU"/>
        </a:p>
      </dgm:t>
    </dgm:pt>
    <dgm:pt modelId="{C1B1EE9E-9FA7-4CD1-AF32-29B505AAC47E}">
      <dgm:prSet phldrT="[Текст]" custT="1"/>
      <dgm:spPr/>
      <dgm:t>
        <a:bodyPr/>
        <a:lstStyle/>
        <a:p>
          <a:r>
            <a:rPr lang="ru-RU" sz="5400" b="1" dirty="0" smtClean="0"/>
            <a:t>3</a:t>
          </a:r>
          <a:endParaRPr lang="ru-RU" sz="5400" b="1" dirty="0"/>
        </a:p>
      </dgm:t>
    </dgm:pt>
    <dgm:pt modelId="{5B3E4E0E-6F05-4933-B451-18E8A70A0248}" type="parTrans" cxnId="{6E6B4CF9-1FA2-434E-B4CB-027CDB0EDCD4}">
      <dgm:prSet/>
      <dgm:spPr/>
      <dgm:t>
        <a:bodyPr/>
        <a:lstStyle/>
        <a:p>
          <a:endParaRPr lang="ru-RU"/>
        </a:p>
      </dgm:t>
    </dgm:pt>
    <dgm:pt modelId="{967E08A4-F0D4-4301-B47D-9D9315313506}" type="sibTrans" cxnId="{6E6B4CF9-1FA2-434E-B4CB-027CDB0EDCD4}">
      <dgm:prSet/>
      <dgm:spPr/>
      <dgm:t>
        <a:bodyPr/>
        <a:lstStyle/>
        <a:p>
          <a:endParaRPr lang="ru-RU"/>
        </a:p>
      </dgm:t>
    </dgm:pt>
    <dgm:pt modelId="{6D72B168-A03C-42AB-B18B-7028C37A3CD8}">
      <dgm:prSet custT="1"/>
      <dgm:spPr/>
      <dgm:t>
        <a:bodyPr/>
        <a:lstStyle/>
        <a:p>
          <a:pPr algn="just"/>
          <a:r>
            <a:rPr lang="ru-RU" sz="2000" dirty="0" smtClean="0"/>
            <a:t>мотивационно – побудительный (мотив и цель)</a:t>
          </a:r>
          <a:endParaRPr lang="ru-RU" sz="2000" dirty="0"/>
        </a:p>
      </dgm:t>
    </dgm:pt>
    <dgm:pt modelId="{69EA54CD-A3A4-4EDD-81B1-7483A1D6F6F6}" type="parTrans" cxnId="{F1A168E1-EF3C-4D62-94B3-02FB3F01FB98}">
      <dgm:prSet/>
      <dgm:spPr/>
      <dgm:t>
        <a:bodyPr/>
        <a:lstStyle/>
        <a:p>
          <a:endParaRPr lang="ru-RU"/>
        </a:p>
      </dgm:t>
    </dgm:pt>
    <dgm:pt modelId="{9647D18D-BFE0-494C-8E7B-DDBE0E13414E}" type="sibTrans" cxnId="{F1A168E1-EF3C-4D62-94B3-02FB3F01FB98}">
      <dgm:prSet/>
      <dgm:spPr/>
      <dgm:t>
        <a:bodyPr/>
        <a:lstStyle/>
        <a:p>
          <a:endParaRPr lang="ru-RU"/>
        </a:p>
      </dgm:t>
    </dgm:pt>
    <dgm:pt modelId="{A796360F-03B3-4487-B576-C078C0EA86DA}">
      <dgm:prSet custT="1"/>
      <dgm:spPr/>
      <dgm:t>
        <a:bodyPr/>
        <a:lstStyle/>
        <a:p>
          <a:pPr algn="just"/>
          <a:r>
            <a:rPr lang="ru-RU" sz="2000" dirty="0" err="1" smtClean="0"/>
            <a:t>аналитико</a:t>
          </a:r>
          <a:r>
            <a:rPr lang="ru-RU" sz="2000" dirty="0" smtClean="0"/>
            <a:t> – синтетический (восприятие и переработка текста)</a:t>
          </a:r>
          <a:endParaRPr lang="ru-RU" sz="2000" dirty="0"/>
        </a:p>
      </dgm:t>
    </dgm:pt>
    <dgm:pt modelId="{C283FC93-4D4B-4BCF-B30F-441C2F5C946C}" type="parTrans" cxnId="{40E21ACD-79DA-4BE7-8D7B-D103A6903695}">
      <dgm:prSet/>
      <dgm:spPr/>
      <dgm:t>
        <a:bodyPr/>
        <a:lstStyle/>
        <a:p>
          <a:endParaRPr lang="ru-RU"/>
        </a:p>
      </dgm:t>
    </dgm:pt>
    <dgm:pt modelId="{50F8CA05-77C9-4224-A9EE-F5F0EEEE2D6A}" type="sibTrans" cxnId="{40E21ACD-79DA-4BE7-8D7B-D103A6903695}">
      <dgm:prSet/>
      <dgm:spPr/>
      <dgm:t>
        <a:bodyPr/>
        <a:lstStyle/>
        <a:p>
          <a:endParaRPr lang="ru-RU"/>
        </a:p>
      </dgm:t>
    </dgm:pt>
    <dgm:pt modelId="{AA7BAEC3-E91D-43CA-8098-0E33EC545B24}">
      <dgm:prSet/>
      <dgm:spPr/>
      <dgm:t>
        <a:bodyPr/>
        <a:lstStyle/>
        <a:p>
          <a:pPr algn="l"/>
          <a:endParaRPr lang="ru-RU" sz="1300" dirty="0"/>
        </a:p>
      </dgm:t>
    </dgm:pt>
    <dgm:pt modelId="{7CBC1384-71CB-4313-93D4-A6F0AA618A53}" type="parTrans" cxnId="{6904FC88-DB60-44BF-AE3E-A00C438509D0}">
      <dgm:prSet/>
      <dgm:spPr/>
      <dgm:t>
        <a:bodyPr/>
        <a:lstStyle/>
        <a:p>
          <a:endParaRPr lang="ru-RU"/>
        </a:p>
      </dgm:t>
    </dgm:pt>
    <dgm:pt modelId="{DD320802-C6C8-4AF5-9B1B-847B2EC6145E}" type="sibTrans" cxnId="{6904FC88-DB60-44BF-AE3E-A00C438509D0}">
      <dgm:prSet/>
      <dgm:spPr/>
      <dgm:t>
        <a:bodyPr/>
        <a:lstStyle/>
        <a:p>
          <a:endParaRPr lang="ru-RU"/>
        </a:p>
      </dgm:t>
    </dgm:pt>
    <dgm:pt modelId="{D424D073-3576-4AEE-822A-C3C9A1642337}">
      <dgm:prSet custT="1"/>
      <dgm:spPr/>
      <dgm:t>
        <a:bodyPr/>
        <a:lstStyle/>
        <a:p>
          <a:pPr algn="just"/>
          <a:r>
            <a:rPr lang="ru-RU" sz="2000" dirty="0" smtClean="0"/>
            <a:t>исполнительный (понимание)</a:t>
          </a:r>
          <a:endParaRPr lang="ru-RU" sz="2000" dirty="0"/>
        </a:p>
      </dgm:t>
    </dgm:pt>
    <dgm:pt modelId="{A5CD95E3-A1E7-42F6-9680-ECFCCCA517CD}" type="parTrans" cxnId="{06765617-5B54-4C2B-A0D4-84E2C42684D0}">
      <dgm:prSet/>
      <dgm:spPr/>
      <dgm:t>
        <a:bodyPr/>
        <a:lstStyle/>
        <a:p>
          <a:endParaRPr lang="ru-RU"/>
        </a:p>
      </dgm:t>
    </dgm:pt>
    <dgm:pt modelId="{085B81EA-00A7-4C3E-A1B1-DEC67D87D1FF}" type="sibTrans" cxnId="{06765617-5B54-4C2B-A0D4-84E2C42684D0}">
      <dgm:prSet/>
      <dgm:spPr/>
      <dgm:t>
        <a:bodyPr/>
        <a:lstStyle/>
        <a:p>
          <a:endParaRPr lang="ru-RU"/>
        </a:p>
      </dgm:t>
    </dgm:pt>
    <dgm:pt modelId="{1534B793-EA31-4D4C-8B95-55CF2459FD8F}">
      <dgm:prSet/>
      <dgm:spPr/>
      <dgm:t>
        <a:bodyPr/>
        <a:lstStyle/>
        <a:p>
          <a:pPr algn="l"/>
          <a:endParaRPr lang="ru-RU" sz="1300" dirty="0"/>
        </a:p>
      </dgm:t>
    </dgm:pt>
    <dgm:pt modelId="{DFA75C3C-7CBB-4622-9849-A72586913A88}" type="parTrans" cxnId="{61CD88B6-7292-4A47-A00B-AE4DAF9305AA}">
      <dgm:prSet/>
      <dgm:spPr/>
      <dgm:t>
        <a:bodyPr/>
        <a:lstStyle/>
        <a:p>
          <a:endParaRPr lang="ru-RU"/>
        </a:p>
      </dgm:t>
    </dgm:pt>
    <dgm:pt modelId="{5E1B9363-B8F0-4714-B65B-70A0E879F7A2}" type="sibTrans" cxnId="{61CD88B6-7292-4A47-A00B-AE4DAF9305AA}">
      <dgm:prSet/>
      <dgm:spPr/>
      <dgm:t>
        <a:bodyPr/>
        <a:lstStyle/>
        <a:p>
          <a:endParaRPr lang="ru-RU"/>
        </a:p>
      </dgm:t>
    </dgm:pt>
    <dgm:pt modelId="{19E5B8D0-566F-4037-AB6E-EFF74EB2DFCC}">
      <dgm:prSet custT="1"/>
      <dgm:spPr/>
      <dgm:t>
        <a:bodyPr/>
        <a:lstStyle/>
        <a:p>
          <a:endParaRPr lang="ru-RU" sz="2000" dirty="0"/>
        </a:p>
      </dgm:t>
    </dgm:pt>
    <dgm:pt modelId="{4AD1951F-2ED4-4F5E-860B-96849BC980E5}" type="parTrans" cxnId="{F4AD79C3-0D12-42DB-8005-91A0396EE558}">
      <dgm:prSet/>
      <dgm:spPr/>
      <dgm:t>
        <a:bodyPr/>
        <a:lstStyle/>
        <a:p>
          <a:endParaRPr lang="ru-RU"/>
        </a:p>
      </dgm:t>
    </dgm:pt>
    <dgm:pt modelId="{91C1AFF7-4196-465C-97D7-E90091D342DA}" type="sibTrans" cxnId="{F4AD79C3-0D12-42DB-8005-91A0396EE558}">
      <dgm:prSet/>
      <dgm:spPr/>
      <dgm:t>
        <a:bodyPr/>
        <a:lstStyle/>
        <a:p>
          <a:endParaRPr lang="ru-RU"/>
        </a:p>
      </dgm:t>
    </dgm:pt>
    <dgm:pt modelId="{B636E4D6-7B84-455C-A02A-7326A3B40CAA}" type="pres">
      <dgm:prSet presAssocID="{C12FB4EC-009C-4E5C-BCBC-8B7A911564D0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A09F837-6BA1-4AC5-80DA-E99C5DBE8735}" type="pres">
      <dgm:prSet presAssocID="{541EC928-E890-477A-91C5-C019B7032FE3}" presName="gear1" presStyleLbl="node1" presStyleIdx="0" presStyleCnt="3" custScaleX="89628" custScaleY="81818" custLinFactNeighborX="4343" custLinFactNeighborY="-1173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3F4C0C-A9B5-4D26-B931-3A97C0643FF5}" type="pres">
      <dgm:prSet presAssocID="{541EC928-E890-477A-91C5-C019B7032FE3}" presName="gear1srcNode" presStyleLbl="node1" presStyleIdx="0" presStyleCnt="3"/>
      <dgm:spPr/>
      <dgm:t>
        <a:bodyPr/>
        <a:lstStyle/>
        <a:p>
          <a:endParaRPr lang="ru-RU"/>
        </a:p>
      </dgm:t>
    </dgm:pt>
    <dgm:pt modelId="{41DEEAAF-D3B5-48EC-9A9F-735226AF794A}" type="pres">
      <dgm:prSet presAssocID="{541EC928-E890-477A-91C5-C019B7032FE3}" presName="gear1dstNode" presStyleLbl="node1" presStyleIdx="0" presStyleCnt="3"/>
      <dgm:spPr/>
      <dgm:t>
        <a:bodyPr/>
        <a:lstStyle/>
        <a:p>
          <a:endParaRPr lang="ru-RU"/>
        </a:p>
      </dgm:t>
    </dgm:pt>
    <dgm:pt modelId="{B2D8CB6A-ED0F-43BC-86DB-2F7170CFDDF1}" type="pres">
      <dgm:prSet presAssocID="{541EC928-E890-477A-91C5-C019B7032FE3}" presName="gear1ch" presStyleLbl="fgAcc1" presStyleIdx="0" presStyleCnt="3" custScaleX="157051" custLinFactNeighborX="54401" custLinFactNeighborY="-1520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FFBDF7-0BC5-4165-8BE4-27FDAA0B075C}" type="pres">
      <dgm:prSet presAssocID="{F74106DF-047E-4E59-9867-C9719447DEA7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D9B1C7-B6A1-46F0-82E8-7E0E08C8DA89}" type="pres">
      <dgm:prSet presAssocID="{F74106DF-047E-4E59-9867-C9719447DEA7}" presName="gear2srcNode" presStyleLbl="node1" presStyleIdx="1" presStyleCnt="3"/>
      <dgm:spPr/>
      <dgm:t>
        <a:bodyPr/>
        <a:lstStyle/>
        <a:p>
          <a:endParaRPr lang="ru-RU"/>
        </a:p>
      </dgm:t>
    </dgm:pt>
    <dgm:pt modelId="{0FFC4FFF-2877-4974-9C3B-2A1793EFE3A4}" type="pres">
      <dgm:prSet presAssocID="{F74106DF-047E-4E59-9867-C9719447DEA7}" presName="gear2dstNode" presStyleLbl="node1" presStyleIdx="1" presStyleCnt="3"/>
      <dgm:spPr/>
      <dgm:t>
        <a:bodyPr/>
        <a:lstStyle/>
        <a:p>
          <a:endParaRPr lang="ru-RU"/>
        </a:p>
      </dgm:t>
    </dgm:pt>
    <dgm:pt modelId="{65325FAF-C048-44F6-B6A8-7F2EB26C3D33}" type="pres">
      <dgm:prSet presAssocID="{F74106DF-047E-4E59-9867-C9719447DEA7}" presName="gear2ch" presStyleLbl="fgAcc1" presStyleIdx="1" presStyleCnt="3" custScaleX="147465" custScaleY="161751" custLinFactNeighborX="-49194" custLinFactNeighborY="1536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87392D-1844-4EB0-B621-5EDF08C46D9C}" type="pres">
      <dgm:prSet presAssocID="{C1B1EE9E-9FA7-4CD1-AF32-29B505AAC47E}" presName="gear3" presStyleLbl="node1" presStyleIdx="2" presStyleCnt="3"/>
      <dgm:spPr/>
      <dgm:t>
        <a:bodyPr/>
        <a:lstStyle/>
        <a:p>
          <a:endParaRPr lang="ru-RU"/>
        </a:p>
      </dgm:t>
    </dgm:pt>
    <dgm:pt modelId="{5ED47A79-4309-49BD-8231-008B65DAA725}" type="pres">
      <dgm:prSet presAssocID="{C1B1EE9E-9FA7-4CD1-AF32-29B505AAC47E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F38B0F-44CF-4950-B0DF-D4AB68B8827F}" type="pres">
      <dgm:prSet presAssocID="{C1B1EE9E-9FA7-4CD1-AF32-29B505AAC47E}" presName="gear3srcNode" presStyleLbl="node1" presStyleIdx="2" presStyleCnt="3"/>
      <dgm:spPr/>
      <dgm:t>
        <a:bodyPr/>
        <a:lstStyle/>
        <a:p>
          <a:endParaRPr lang="ru-RU"/>
        </a:p>
      </dgm:t>
    </dgm:pt>
    <dgm:pt modelId="{A1999BB5-36CC-4696-B307-64D8CB95745B}" type="pres">
      <dgm:prSet presAssocID="{C1B1EE9E-9FA7-4CD1-AF32-29B505AAC47E}" presName="gear3dstNode" presStyleLbl="node1" presStyleIdx="2" presStyleCnt="3"/>
      <dgm:spPr/>
      <dgm:t>
        <a:bodyPr/>
        <a:lstStyle/>
        <a:p>
          <a:endParaRPr lang="ru-RU"/>
        </a:p>
      </dgm:t>
    </dgm:pt>
    <dgm:pt modelId="{16C60F56-708A-425A-9E26-9D463F3F47AD}" type="pres">
      <dgm:prSet presAssocID="{C1B1EE9E-9FA7-4CD1-AF32-29B505AAC47E}" presName="gear3ch" presStyleLbl="fgAcc1" presStyleIdx="2" presStyleCnt="3" custScaleX="160715" custLinFactNeighborX="27679" custLinFactNeighborY="-3886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F5A517-94A4-4EBA-8D56-C92BB64673B2}" type="pres">
      <dgm:prSet presAssocID="{F77E39D3-38D2-4099-B691-A77B0A3BF663}" presName="connector1" presStyleLbl="sibTrans2D1" presStyleIdx="0" presStyleCnt="3"/>
      <dgm:spPr/>
      <dgm:t>
        <a:bodyPr/>
        <a:lstStyle/>
        <a:p>
          <a:endParaRPr lang="ru-RU"/>
        </a:p>
      </dgm:t>
    </dgm:pt>
    <dgm:pt modelId="{B2C9649E-D2E6-4A3A-A8F9-5D65A7FF685C}" type="pres">
      <dgm:prSet presAssocID="{87666437-7826-4F37-84BA-B91BC3B1199A}" presName="connector2" presStyleLbl="sibTrans2D1" presStyleIdx="1" presStyleCnt="3"/>
      <dgm:spPr/>
      <dgm:t>
        <a:bodyPr/>
        <a:lstStyle/>
        <a:p>
          <a:endParaRPr lang="ru-RU"/>
        </a:p>
      </dgm:t>
    </dgm:pt>
    <dgm:pt modelId="{A700BE23-9B99-4969-B225-B799E128B7F9}" type="pres">
      <dgm:prSet presAssocID="{967E08A4-F0D4-4301-B47D-9D9315313506}" presName="connector3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6904FC88-DB60-44BF-AE3E-A00C438509D0}" srcId="{F74106DF-047E-4E59-9867-C9719447DEA7}" destId="{AA7BAEC3-E91D-43CA-8098-0E33EC545B24}" srcOrd="1" destOrd="0" parTransId="{7CBC1384-71CB-4313-93D4-A6F0AA618A53}" sibTransId="{DD320802-C6C8-4AF5-9B1B-847B2EC6145E}"/>
    <dgm:cxn modelId="{C3112551-2231-4AD1-B5E5-2649E6C7BEEA}" type="presOf" srcId="{C1B1EE9E-9FA7-4CD1-AF32-29B505AAC47E}" destId="{A1999BB5-36CC-4696-B307-64D8CB95745B}" srcOrd="3" destOrd="0" presId="urn:microsoft.com/office/officeart/2005/8/layout/gear1"/>
    <dgm:cxn modelId="{1438C659-7591-425D-86FB-01E368C61825}" type="presOf" srcId="{C1B1EE9E-9FA7-4CD1-AF32-29B505AAC47E}" destId="{30F38B0F-44CF-4950-B0DF-D4AB68B8827F}" srcOrd="2" destOrd="0" presId="urn:microsoft.com/office/officeart/2005/8/layout/gear1"/>
    <dgm:cxn modelId="{06765617-5B54-4C2B-A0D4-84E2C42684D0}" srcId="{C1B1EE9E-9FA7-4CD1-AF32-29B505AAC47E}" destId="{D424D073-3576-4AEE-822A-C3C9A1642337}" srcOrd="0" destOrd="0" parTransId="{A5CD95E3-A1E7-42F6-9680-ECFCCCA517CD}" sibTransId="{085B81EA-00A7-4C3E-A1B1-DEC67D87D1FF}"/>
    <dgm:cxn modelId="{89B4D7AD-E276-4970-91CF-1D2CBD046C5A}" srcId="{C12FB4EC-009C-4E5C-BCBC-8B7A911564D0}" destId="{F74106DF-047E-4E59-9867-C9719447DEA7}" srcOrd="1" destOrd="0" parTransId="{981D7B8D-92B1-428A-B7CC-78C95FC96190}" sibTransId="{87666437-7826-4F37-84BA-B91BC3B1199A}"/>
    <dgm:cxn modelId="{F7F1E12D-85AF-4C8A-9C20-A29DFBD1A235}" type="presOf" srcId="{19E5B8D0-566F-4037-AB6E-EFF74EB2DFCC}" destId="{B2D8CB6A-ED0F-43BC-86DB-2F7170CFDDF1}" srcOrd="0" destOrd="1" presId="urn:microsoft.com/office/officeart/2005/8/layout/gear1"/>
    <dgm:cxn modelId="{064430EC-79FB-4370-BC18-6F3DB759B1C3}" type="presOf" srcId="{967E08A4-F0D4-4301-B47D-9D9315313506}" destId="{A700BE23-9B99-4969-B225-B799E128B7F9}" srcOrd="0" destOrd="0" presId="urn:microsoft.com/office/officeart/2005/8/layout/gear1"/>
    <dgm:cxn modelId="{40E21ACD-79DA-4BE7-8D7B-D103A6903695}" srcId="{F74106DF-047E-4E59-9867-C9719447DEA7}" destId="{A796360F-03B3-4487-B576-C078C0EA86DA}" srcOrd="0" destOrd="0" parTransId="{C283FC93-4D4B-4BCF-B30F-441C2F5C946C}" sibTransId="{50F8CA05-77C9-4224-A9EE-F5F0EEEE2D6A}"/>
    <dgm:cxn modelId="{35998B08-D30F-480D-A143-25CAAE7F51F2}" type="presOf" srcId="{AA7BAEC3-E91D-43CA-8098-0E33EC545B24}" destId="{65325FAF-C048-44F6-B6A8-7F2EB26C3D33}" srcOrd="0" destOrd="1" presId="urn:microsoft.com/office/officeart/2005/8/layout/gear1"/>
    <dgm:cxn modelId="{5EAF7820-0A15-4E42-A2C4-0C5728603327}" type="presOf" srcId="{F74106DF-047E-4E59-9867-C9719447DEA7}" destId="{EED9B1C7-B6A1-46F0-82E8-7E0E08C8DA89}" srcOrd="1" destOrd="0" presId="urn:microsoft.com/office/officeart/2005/8/layout/gear1"/>
    <dgm:cxn modelId="{546EBC19-9E2E-44C8-85CA-F2413E740585}" type="presOf" srcId="{541EC928-E890-477A-91C5-C019B7032FE3}" destId="{41DEEAAF-D3B5-48EC-9A9F-735226AF794A}" srcOrd="2" destOrd="0" presId="urn:microsoft.com/office/officeart/2005/8/layout/gear1"/>
    <dgm:cxn modelId="{E0807E92-0266-42FE-B4E6-B09E389B091D}" type="presOf" srcId="{C1B1EE9E-9FA7-4CD1-AF32-29B505AAC47E}" destId="{5ED47A79-4309-49BD-8231-008B65DAA725}" srcOrd="1" destOrd="0" presId="urn:microsoft.com/office/officeart/2005/8/layout/gear1"/>
    <dgm:cxn modelId="{D4805A74-3289-49E8-984C-7C471D2D2B53}" type="presOf" srcId="{6D72B168-A03C-42AB-B18B-7028C37A3CD8}" destId="{B2D8CB6A-ED0F-43BC-86DB-2F7170CFDDF1}" srcOrd="0" destOrd="0" presId="urn:microsoft.com/office/officeart/2005/8/layout/gear1"/>
    <dgm:cxn modelId="{53991EE0-45D7-459E-BC94-3A1EC7C0E2F5}" type="presOf" srcId="{87666437-7826-4F37-84BA-B91BC3B1199A}" destId="{B2C9649E-D2E6-4A3A-A8F9-5D65A7FF685C}" srcOrd="0" destOrd="0" presId="urn:microsoft.com/office/officeart/2005/8/layout/gear1"/>
    <dgm:cxn modelId="{61CD88B6-7292-4A47-A00B-AE4DAF9305AA}" srcId="{C1B1EE9E-9FA7-4CD1-AF32-29B505AAC47E}" destId="{1534B793-EA31-4D4C-8B95-55CF2459FD8F}" srcOrd="1" destOrd="0" parTransId="{DFA75C3C-7CBB-4622-9849-A72586913A88}" sibTransId="{5E1B9363-B8F0-4714-B65B-70A0E879F7A2}"/>
    <dgm:cxn modelId="{75DDCB82-1654-41A0-BBD9-7CD9E96715B5}" type="presOf" srcId="{D424D073-3576-4AEE-822A-C3C9A1642337}" destId="{16C60F56-708A-425A-9E26-9D463F3F47AD}" srcOrd="0" destOrd="0" presId="urn:microsoft.com/office/officeart/2005/8/layout/gear1"/>
    <dgm:cxn modelId="{725B24BC-B431-4E86-8870-16BBEF3A2FF7}" type="presOf" srcId="{F77E39D3-38D2-4099-B691-A77B0A3BF663}" destId="{52F5A517-94A4-4EBA-8D56-C92BB64673B2}" srcOrd="0" destOrd="0" presId="urn:microsoft.com/office/officeart/2005/8/layout/gear1"/>
    <dgm:cxn modelId="{6C17E587-BF0F-4527-9ED3-78B0846B769A}" type="presOf" srcId="{F74106DF-047E-4E59-9867-C9719447DEA7}" destId="{F5FFBDF7-0BC5-4165-8BE4-27FDAA0B075C}" srcOrd="0" destOrd="0" presId="urn:microsoft.com/office/officeart/2005/8/layout/gear1"/>
    <dgm:cxn modelId="{07C93DDF-7F51-40BC-9CBF-7EBE21176BB7}" type="presOf" srcId="{541EC928-E890-477A-91C5-C019B7032FE3}" destId="{2A09F837-6BA1-4AC5-80DA-E99C5DBE8735}" srcOrd="0" destOrd="0" presId="urn:microsoft.com/office/officeart/2005/8/layout/gear1"/>
    <dgm:cxn modelId="{E1F70C54-E64F-4262-951F-7AC581FCE682}" type="presOf" srcId="{F74106DF-047E-4E59-9867-C9719447DEA7}" destId="{0FFC4FFF-2877-4974-9C3B-2A1793EFE3A4}" srcOrd="2" destOrd="0" presId="urn:microsoft.com/office/officeart/2005/8/layout/gear1"/>
    <dgm:cxn modelId="{A5087568-34EC-44E8-8E5E-246C0D588DDE}" type="presOf" srcId="{C12FB4EC-009C-4E5C-BCBC-8B7A911564D0}" destId="{B636E4D6-7B84-455C-A02A-7326A3B40CAA}" srcOrd="0" destOrd="0" presId="urn:microsoft.com/office/officeart/2005/8/layout/gear1"/>
    <dgm:cxn modelId="{103DFA89-5318-404F-9132-C1EB31D9703F}" srcId="{C12FB4EC-009C-4E5C-BCBC-8B7A911564D0}" destId="{541EC928-E890-477A-91C5-C019B7032FE3}" srcOrd="0" destOrd="0" parTransId="{048F8040-8BD5-4273-A5F2-84D9F46BBE2D}" sibTransId="{F77E39D3-38D2-4099-B691-A77B0A3BF663}"/>
    <dgm:cxn modelId="{9CD8EA5A-8F31-4E4C-A196-343C45894EB6}" type="presOf" srcId="{A796360F-03B3-4487-B576-C078C0EA86DA}" destId="{65325FAF-C048-44F6-B6A8-7F2EB26C3D33}" srcOrd="0" destOrd="0" presId="urn:microsoft.com/office/officeart/2005/8/layout/gear1"/>
    <dgm:cxn modelId="{241DDE18-D854-4383-A28E-07EC2AC10192}" type="presOf" srcId="{C1B1EE9E-9FA7-4CD1-AF32-29B505AAC47E}" destId="{1887392D-1844-4EB0-B621-5EDF08C46D9C}" srcOrd="0" destOrd="0" presId="urn:microsoft.com/office/officeart/2005/8/layout/gear1"/>
    <dgm:cxn modelId="{F1A168E1-EF3C-4D62-94B3-02FB3F01FB98}" srcId="{541EC928-E890-477A-91C5-C019B7032FE3}" destId="{6D72B168-A03C-42AB-B18B-7028C37A3CD8}" srcOrd="0" destOrd="0" parTransId="{69EA54CD-A3A4-4EDD-81B1-7483A1D6F6F6}" sibTransId="{9647D18D-BFE0-494C-8E7B-DDBE0E13414E}"/>
    <dgm:cxn modelId="{F4AD79C3-0D12-42DB-8005-91A0396EE558}" srcId="{541EC928-E890-477A-91C5-C019B7032FE3}" destId="{19E5B8D0-566F-4037-AB6E-EFF74EB2DFCC}" srcOrd="1" destOrd="0" parTransId="{4AD1951F-2ED4-4F5E-860B-96849BC980E5}" sibTransId="{91C1AFF7-4196-465C-97D7-E90091D342DA}"/>
    <dgm:cxn modelId="{6E6B4CF9-1FA2-434E-B4CB-027CDB0EDCD4}" srcId="{C12FB4EC-009C-4E5C-BCBC-8B7A911564D0}" destId="{C1B1EE9E-9FA7-4CD1-AF32-29B505AAC47E}" srcOrd="2" destOrd="0" parTransId="{5B3E4E0E-6F05-4933-B451-18E8A70A0248}" sibTransId="{967E08A4-F0D4-4301-B47D-9D9315313506}"/>
    <dgm:cxn modelId="{F1FE1D4B-C328-43A7-8064-9C324B65EED0}" type="presOf" srcId="{541EC928-E890-477A-91C5-C019B7032FE3}" destId="{8A3F4C0C-A9B5-4D26-B931-3A97C0643FF5}" srcOrd="1" destOrd="0" presId="urn:microsoft.com/office/officeart/2005/8/layout/gear1"/>
    <dgm:cxn modelId="{A1CCFEFB-6CFE-472F-B12A-10118CFC0950}" type="presOf" srcId="{1534B793-EA31-4D4C-8B95-55CF2459FD8F}" destId="{16C60F56-708A-425A-9E26-9D463F3F47AD}" srcOrd="0" destOrd="1" presId="urn:microsoft.com/office/officeart/2005/8/layout/gear1"/>
    <dgm:cxn modelId="{A9B74AC9-E198-450A-B621-00ACABB87E96}" type="presParOf" srcId="{B636E4D6-7B84-455C-A02A-7326A3B40CAA}" destId="{2A09F837-6BA1-4AC5-80DA-E99C5DBE8735}" srcOrd="0" destOrd="0" presId="urn:microsoft.com/office/officeart/2005/8/layout/gear1"/>
    <dgm:cxn modelId="{6C7DB220-C626-4EEA-9BE6-DED5E5F5BEEF}" type="presParOf" srcId="{B636E4D6-7B84-455C-A02A-7326A3B40CAA}" destId="{8A3F4C0C-A9B5-4D26-B931-3A97C0643FF5}" srcOrd="1" destOrd="0" presId="urn:microsoft.com/office/officeart/2005/8/layout/gear1"/>
    <dgm:cxn modelId="{881BF67E-D784-4732-9AE2-7829486D18E7}" type="presParOf" srcId="{B636E4D6-7B84-455C-A02A-7326A3B40CAA}" destId="{41DEEAAF-D3B5-48EC-9A9F-735226AF794A}" srcOrd="2" destOrd="0" presId="urn:microsoft.com/office/officeart/2005/8/layout/gear1"/>
    <dgm:cxn modelId="{C846AEB7-2566-427E-8E39-8AEA8E84BBD7}" type="presParOf" srcId="{B636E4D6-7B84-455C-A02A-7326A3B40CAA}" destId="{B2D8CB6A-ED0F-43BC-86DB-2F7170CFDDF1}" srcOrd="3" destOrd="0" presId="urn:microsoft.com/office/officeart/2005/8/layout/gear1"/>
    <dgm:cxn modelId="{27E38291-61AA-4F46-BDCD-38BEE1D44F22}" type="presParOf" srcId="{B636E4D6-7B84-455C-A02A-7326A3B40CAA}" destId="{F5FFBDF7-0BC5-4165-8BE4-27FDAA0B075C}" srcOrd="4" destOrd="0" presId="urn:microsoft.com/office/officeart/2005/8/layout/gear1"/>
    <dgm:cxn modelId="{57F83548-55A9-41DB-957F-4D4E47E1E090}" type="presParOf" srcId="{B636E4D6-7B84-455C-A02A-7326A3B40CAA}" destId="{EED9B1C7-B6A1-46F0-82E8-7E0E08C8DA89}" srcOrd="5" destOrd="0" presId="urn:microsoft.com/office/officeart/2005/8/layout/gear1"/>
    <dgm:cxn modelId="{5A5AF78F-F21E-4DEE-9955-B088F0B21E68}" type="presParOf" srcId="{B636E4D6-7B84-455C-A02A-7326A3B40CAA}" destId="{0FFC4FFF-2877-4974-9C3B-2A1793EFE3A4}" srcOrd="6" destOrd="0" presId="urn:microsoft.com/office/officeart/2005/8/layout/gear1"/>
    <dgm:cxn modelId="{1D2B9837-10D3-48B9-B231-D2137A8C3470}" type="presParOf" srcId="{B636E4D6-7B84-455C-A02A-7326A3B40CAA}" destId="{65325FAF-C048-44F6-B6A8-7F2EB26C3D33}" srcOrd="7" destOrd="0" presId="urn:microsoft.com/office/officeart/2005/8/layout/gear1"/>
    <dgm:cxn modelId="{7605A583-8DB6-40CC-91F7-891B58C699E1}" type="presParOf" srcId="{B636E4D6-7B84-455C-A02A-7326A3B40CAA}" destId="{1887392D-1844-4EB0-B621-5EDF08C46D9C}" srcOrd="8" destOrd="0" presId="urn:microsoft.com/office/officeart/2005/8/layout/gear1"/>
    <dgm:cxn modelId="{20D25928-DFC0-4AF9-B0C5-65785AC1C37C}" type="presParOf" srcId="{B636E4D6-7B84-455C-A02A-7326A3B40CAA}" destId="{5ED47A79-4309-49BD-8231-008B65DAA725}" srcOrd="9" destOrd="0" presId="urn:microsoft.com/office/officeart/2005/8/layout/gear1"/>
    <dgm:cxn modelId="{C6BCE528-29C5-4408-B54D-C7FE817BDC96}" type="presParOf" srcId="{B636E4D6-7B84-455C-A02A-7326A3B40CAA}" destId="{30F38B0F-44CF-4950-B0DF-D4AB68B8827F}" srcOrd="10" destOrd="0" presId="urn:microsoft.com/office/officeart/2005/8/layout/gear1"/>
    <dgm:cxn modelId="{3E1943F5-F436-4584-A333-E99803DC28F6}" type="presParOf" srcId="{B636E4D6-7B84-455C-A02A-7326A3B40CAA}" destId="{A1999BB5-36CC-4696-B307-64D8CB95745B}" srcOrd="11" destOrd="0" presId="urn:microsoft.com/office/officeart/2005/8/layout/gear1"/>
    <dgm:cxn modelId="{AB0CBCF7-8E96-4ED7-A42A-1C5FB0E4427A}" type="presParOf" srcId="{B636E4D6-7B84-455C-A02A-7326A3B40CAA}" destId="{16C60F56-708A-425A-9E26-9D463F3F47AD}" srcOrd="12" destOrd="0" presId="urn:microsoft.com/office/officeart/2005/8/layout/gear1"/>
    <dgm:cxn modelId="{7AA3EC1B-D130-421C-ABB9-4DF2E5386C9B}" type="presParOf" srcId="{B636E4D6-7B84-455C-A02A-7326A3B40CAA}" destId="{52F5A517-94A4-4EBA-8D56-C92BB64673B2}" srcOrd="13" destOrd="0" presId="urn:microsoft.com/office/officeart/2005/8/layout/gear1"/>
    <dgm:cxn modelId="{D7064206-750F-4B04-AA24-5F4D657AA8C3}" type="presParOf" srcId="{B636E4D6-7B84-455C-A02A-7326A3B40CAA}" destId="{B2C9649E-D2E6-4A3A-A8F9-5D65A7FF685C}" srcOrd="14" destOrd="0" presId="urn:microsoft.com/office/officeart/2005/8/layout/gear1"/>
    <dgm:cxn modelId="{D464075B-EB4C-41DE-9121-36C87CBFBA3B}" type="presParOf" srcId="{B636E4D6-7B84-455C-A02A-7326A3B40CAA}" destId="{A700BE23-9B99-4969-B225-B799E128B7F9}" srcOrd="15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A7DFAD3-546D-4A26-BE96-1053BF596CC4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2A10029-2857-4D35-AC2D-409F9BDE8230}">
      <dgm:prSet phldrT="[Текст]"/>
      <dgm:spPr>
        <a:solidFill>
          <a:srgbClr val="000099"/>
        </a:solidFill>
      </dgm:spPr>
      <dgm:t>
        <a:bodyPr/>
        <a:lstStyle/>
        <a:p>
          <a:r>
            <a:rPr lang="ru-RU" b="1" dirty="0" smtClean="0"/>
            <a:t>учебное</a:t>
          </a:r>
          <a:endParaRPr lang="ru-RU" b="1" dirty="0"/>
        </a:p>
      </dgm:t>
    </dgm:pt>
    <dgm:pt modelId="{7738A838-9D1A-43F3-9861-B2611338E41F}" type="parTrans" cxnId="{A43A0848-6C19-4514-B6B7-1D5BDD4674A9}">
      <dgm:prSet/>
      <dgm:spPr/>
      <dgm:t>
        <a:bodyPr/>
        <a:lstStyle/>
        <a:p>
          <a:endParaRPr lang="ru-RU"/>
        </a:p>
      </dgm:t>
    </dgm:pt>
    <dgm:pt modelId="{A0E9EE4D-A976-4984-BCFA-E2E36CFEA316}" type="sibTrans" cxnId="{A43A0848-6C19-4514-B6B7-1D5BDD4674A9}">
      <dgm:prSet/>
      <dgm:spPr/>
      <dgm:t>
        <a:bodyPr/>
        <a:lstStyle/>
        <a:p>
          <a:endParaRPr lang="ru-RU"/>
        </a:p>
      </dgm:t>
    </dgm:pt>
    <dgm:pt modelId="{F9513B2C-7879-44B9-80AA-6BB184C7BC95}">
      <dgm:prSet phldrT="[Текст]"/>
      <dgm:spPr>
        <a:solidFill>
          <a:srgbClr val="000099">
            <a:alpha val="90000"/>
          </a:srgbClr>
        </a:solidFill>
      </dgm:spPr>
      <dgm:t>
        <a:bodyPr/>
        <a:lstStyle/>
        <a:p>
          <a:pPr algn="just"/>
          <a:r>
            <a:rPr lang="ru-RU" b="1" i="1" dirty="0" smtClean="0">
              <a:solidFill>
                <a:schemeClr val="bg1"/>
              </a:solidFill>
            </a:rPr>
            <a:t>формирование речевого слуха</a:t>
          </a:r>
          <a:r>
            <a:rPr lang="ru-RU" dirty="0" smtClean="0">
              <a:solidFill>
                <a:schemeClr val="bg1"/>
              </a:solidFill>
            </a:rPr>
            <a:t>, навыков узнавания лексико-грамматического материала, умений понимания и оценки прослушанного (текст предназначен для пересказа, изложения, обсуждения)</a:t>
          </a:r>
          <a:endParaRPr lang="ru-RU" dirty="0">
            <a:solidFill>
              <a:schemeClr val="bg1"/>
            </a:solidFill>
          </a:endParaRPr>
        </a:p>
      </dgm:t>
    </dgm:pt>
    <dgm:pt modelId="{5ABEB873-5CA5-48A4-870E-18F96568AF05}" type="parTrans" cxnId="{B480E831-5B43-4D26-9319-EB0B76D1132A}">
      <dgm:prSet/>
      <dgm:spPr/>
      <dgm:t>
        <a:bodyPr/>
        <a:lstStyle/>
        <a:p>
          <a:endParaRPr lang="ru-RU"/>
        </a:p>
      </dgm:t>
    </dgm:pt>
    <dgm:pt modelId="{12E2B3BD-BD62-4CB3-8AD1-09A579340214}" type="sibTrans" cxnId="{B480E831-5B43-4D26-9319-EB0B76D1132A}">
      <dgm:prSet/>
      <dgm:spPr/>
      <dgm:t>
        <a:bodyPr/>
        <a:lstStyle/>
        <a:p>
          <a:endParaRPr lang="ru-RU"/>
        </a:p>
      </dgm:t>
    </dgm:pt>
    <dgm:pt modelId="{67EB8142-B619-4EFB-8528-D659A3130DC2}">
      <dgm:prSet phldrT="[Текст]"/>
      <dgm:spPr>
        <a:solidFill>
          <a:srgbClr val="3366FF"/>
        </a:solidFill>
      </dgm:spPr>
      <dgm:t>
        <a:bodyPr/>
        <a:lstStyle/>
        <a:p>
          <a:r>
            <a:rPr lang="ru-RU" b="1" dirty="0" smtClean="0"/>
            <a:t>коммуникативное</a:t>
          </a:r>
          <a:endParaRPr lang="ru-RU" b="1" dirty="0"/>
        </a:p>
      </dgm:t>
    </dgm:pt>
    <dgm:pt modelId="{AB28307E-D158-402F-81AD-A19770F709A4}" type="parTrans" cxnId="{6A139ED9-C265-4B7D-8B56-83126ECADA0B}">
      <dgm:prSet/>
      <dgm:spPr/>
      <dgm:t>
        <a:bodyPr/>
        <a:lstStyle/>
        <a:p>
          <a:endParaRPr lang="ru-RU"/>
        </a:p>
      </dgm:t>
    </dgm:pt>
    <dgm:pt modelId="{45A44A47-59BB-45EE-AFE4-BD93847526A4}" type="sibTrans" cxnId="{6A139ED9-C265-4B7D-8B56-83126ECADA0B}">
      <dgm:prSet/>
      <dgm:spPr/>
      <dgm:t>
        <a:bodyPr/>
        <a:lstStyle/>
        <a:p>
          <a:endParaRPr lang="ru-RU"/>
        </a:p>
      </dgm:t>
    </dgm:pt>
    <dgm:pt modelId="{A08C065B-713F-44AF-9E0A-E41F172B0664}">
      <dgm:prSet phldrT="[Текст]"/>
      <dgm:spPr>
        <a:solidFill>
          <a:srgbClr val="3366FF">
            <a:alpha val="90000"/>
          </a:srgbClr>
        </a:solidFill>
      </dgm:spPr>
      <dgm:t>
        <a:bodyPr/>
        <a:lstStyle/>
        <a:p>
          <a:pPr algn="just"/>
          <a:r>
            <a:rPr lang="ru-RU" b="1" i="1" dirty="0" smtClean="0">
              <a:solidFill>
                <a:schemeClr val="bg1"/>
              </a:solidFill>
            </a:rPr>
            <a:t>формирование сложного речевого умения</a:t>
          </a:r>
          <a:r>
            <a:rPr lang="ru-RU" i="1" dirty="0" smtClean="0">
              <a:solidFill>
                <a:schemeClr val="bg1"/>
              </a:solidFill>
            </a:rPr>
            <a:t> </a:t>
          </a:r>
          <a:r>
            <a:rPr lang="ru-RU" dirty="0" smtClean="0">
              <a:solidFill>
                <a:schemeClr val="bg1"/>
              </a:solidFill>
            </a:rPr>
            <a:t>понимать речь на слух при ее одноразовом воспроизведении (текст предназначен для однократного звукового восприятия и понимания)</a:t>
          </a:r>
          <a:endParaRPr lang="ru-RU" dirty="0">
            <a:solidFill>
              <a:schemeClr val="bg1"/>
            </a:solidFill>
          </a:endParaRPr>
        </a:p>
      </dgm:t>
    </dgm:pt>
    <dgm:pt modelId="{955CAC6F-0D51-4590-AE71-4AA8FB0F834D}" type="parTrans" cxnId="{E30C3903-912E-498B-8C4E-50356E93F95F}">
      <dgm:prSet/>
      <dgm:spPr/>
      <dgm:t>
        <a:bodyPr/>
        <a:lstStyle/>
        <a:p>
          <a:endParaRPr lang="ru-RU"/>
        </a:p>
      </dgm:t>
    </dgm:pt>
    <dgm:pt modelId="{98926F22-43C5-4AC4-B067-2253389E2B11}" type="sibTrans" cxnId="{E30C3903-912E-498B-8C4E-50356E93F95F}">
      <dgm:prSet/>
      <dgm:spPr/>
      <dgm:t>
        <a:bodyPr/>
        <a:lstStyle/>
        <a:p>
          <a:endParaRPr lang="ru-RU"/>
        </a:p>
      </dgm:t>
    </dgm:pt>
    <dgm:pt modelId="{DA98013A-EF1B-4742-B2B0-588FB0F2AD56}" type="pres">
      <dgm:prSet presAssocID="{AA7DFAD3-546D-4A26-BE96-1053BF596CC4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3249792-2879-4339-944E-6956FD6B5B59}" type="pres">
      <dgm:prSet presAssocID="{D2A10029-2857-4D35-AC2D-409F9BDE8230}" presName="linNode" presStyleCnt="0"/>
      <dgm:spPr/>
    </dgm:pt>
    <dgm:pt modelId="{2EB33D1E-C743-446A-A7E6-47F9D0585AF3}" type="pres">
      <dgm:prSet presAssocID="{D2A10029-2857-4D35-AC2D-409F9BDE8230}" presName="parentShp" presStyleLbl="node1" presStyleIdx="0" presStyleCnt="2" custScaleX="732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CB369E-3AB3-4E7D-94C2-DBDBDB2154D1}" type="pres">
      <dgm:prSet presAssocID="{D2A10029-2857-4D35-AC2D-409F9BDE8230}" presName="childShp" presStyleLbl="bgAccFollowNode1" presStyleIdx="0" presStyleCnt="2" custScaleX="118854" custScaleY="1199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CCBE2A-77DF-4E53-A376-F98A96344F09}" type="pres">
      <dgm:prSet presAssocID="{A0E9EE4D-A976-4984-BCFA-E2E36CFEA316}" presName="spacing" presStyleCnt="0"/>
      <dgm:spPr/>
    </dgm:pt>
    <dgm:pt modelId="{75A735CE-074C-438F-9D50-C8537B1FAB0E}" type="pres">
      <dgm:prSet presAssocID="{67EB8142-B619-4EFB-8528-D659A3130DC2}" presName="linNode" presStyleCnt="0"/>
      <dgm:spPr/>
    </dgm:pt>
    <dgm:pt modelId="{EDDFA09D-650E-4DEC-BE72-F8AB286269E5}" type="pres">
      <dgm:prSet presAssocID="{67EB8142-B619-4EFB-8528-D659A3130DC2}" presName="parentShp" presStyleLbl="node1" presStyleIdx="1" presStyleCnt="2" custScaleX="773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0FD744-F2E1-4961-8528-1BD54E2CA9A0}" type="pres">
      <dgm:prSet presAssocID="{67EB8142-B619-4EFB-8528-D659A3130DC2}" presName="childShp" presStyleLbl="bgAccFollowNode1" presStyleIdx="1" presStyleCnt="2" custScaleX="116144" custScaleY="1190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43A0848-6C19-4514-B6B7-1D5BDD4674A9}" srcId="{AA7DFAD3-546D-4A26-BE96-1053BF596CC4}" destId="{D2A10029-2857-4D35-AC2D-409F9BDE8230}" srcOrd="0" destOrd="0" parTransId="{7738A838-9D1A-43F3-9861-B2611338E41F}" sibTransId="{A0E9EE4D-A976-4984-BCFA-E2E36CFEA316}"/>
    <dgm:cxn modelId="{E30C3903-912E-498B-8C4E-50356E93F95F}" srcId="{67EB8142-B619-4EFB-8528-D659A3130DC2}" destId="{A08C065B-713F-44AF-9E0A-E41F172B0664}" srcOrd="0" destOrd="0" parTransId="{955CAC6F-0D51-4590-AE71-4AA8FB0F834D}" sibTransId="{98926F22-43C5-4AC4-B067-2253389E2B11}"/>
    <dgm:cxn modelId="{0E681CCA-B54F-420E-86B9-508EFC2C98E4}" type="presOf" srcId="{67EB8142-B619-4EFB-8528-D659A3130DC2}" destId="{EDDFA09D-650E-4DEC-BE72-F8AB286269E5}" srcOrd="0" destOrd="0" presId="urn:microsoft.com/office/officeart/2005/8/layout/vList6"/>
    <dgm:cxn modelId="{37AB3A42-7364-4D28-A17A-EFC18548CEA6}" type="presOf" srcId="{AA7DFAD3-546D-4A26-BE96-1053BF596CC4}" destId="{DA98013A-EF1B-4742-B2B0-588FB0F2AD56}" srcOrd="0" destOrd="0" presId="urn:microsoft.com/office/officeart/2005/8/layout/vList6"/>
    <dgm:cxn modelId="{278422DD-0C81-4A18-8049-6FA7F59A52C3}" type="presOf" srcId="{A08C065B-713F-44AF-9E0A-E41F172B0664}" destId="{AC0FD744-F2E1-4961-8528-1BD54E2CA9A0}" srcOrd="0" destOrd="0" presId="urn:microsoft.com/office/officeart/2005/8/layout/vList6"/>
    <dgm:cxn modelId="{F0EA43CB-2B31-4652-BF4A-522C9906D9FE}" type="presOf" srcId="{D2A10029-2857-4D35-AC2D-409F9BDE8230}" destId="{2EB33D1E-C743-446A-A7E6-47F9D0585AF3}" srcOrd="0" destOrd="0" presId="urn:microsoft.com/office/officeart/2005/8/layout/vList6"/>
    <dgm:cxn modelId="{6A139ED9-C265-4B7D-8B56-83126ECADA0B}" srcId="{AA7DFAD3-546D-4A26-BE96-1053BF596CC4}" destId="{67EB8142-B619-4EFB-8528-D659A3130DC2}" srcOrd="1" destOrd="0" parTransId="{AB28307E-D158-402F-81AD-A19770F709A4}" sibTransId="{45A44A47-59BB-45EE-AFE4-BD93847526A4}"/>
    <dgm:cxn modelId="{B480E831-5B43-4D26-9319-EB0B76D1132A}" srcId="{D2A10029-2857-4D35-AC2D-409F9BDE8230}" destId="{F9513B2C-7879-44B9-80AA-6BB184C7BC95}" srcOrd="0" destOrd="0" parTransId="{5ABEB873-5CA5-48A4-870E-18F96568AF05}" sibTransId="{12E2B3BD-BD62-4CB3-8AD1-09A579340214}"/>
    <dgm:cxn modelId="{E8134088-D3C5-4333-90AA-48F5E0729C34}" type="presOf" srcId="{F9513B2C-7879-44B9-80AA-6BB184C7BC95}" destId="{8ECB369E-3AB3-4E7D-94C2-DBDBDB2154D1}" srcOrd="0" destOrd="0" presId="urn:microsoft.com/office/officeart/2005/8/layout/vList6"/>
    <dgm:cxn modelId="{C5D12D01-F837-4D49-AD05-BF8097875378}" type="presParOf" srcId="{DA98013A-EF1B-4742-B2B0-588FB0F2AD56}" destId="{13249792-2879-4339-944E-6956FD6B5B59}" srcOrd="0" destOrd="0" presId="urn:microsoft.com/office/officeart/2005/8/layout/vList6"/>
    <dgm:cxn modelId="{D8CB319F-72E8-4F24-9647-D331FD0F56C9}" type="presParOf" srcId="{13249792-2879-4339-944E-6956FD6B5B59}" destId="{2EB33D1E-C743-446A-A7E6-47F9D0585AF3}" srcOrd="0" destOrd="0" presId="urn:microsoft.com/office/officeart/2005/8/layout/vList6"/>
    <dgm:cxn modelId="{A7FA29E2-D149-4220-82EA-C69E3D6EEA80}" type="presParOf" srcId="{13249792-2879-4339-944E-6956FD6B5B59}" destId="{8ECB369E-3AB3-4E7D-94C2-DBDBDB2154D1}" srcOrd="1" destOrd="0" presId="urn:microsoft.com/office/officeart/2005/8/layout/vList6"/>
    <dgm:cxn modelId="{52418236-9859-4F69-8056-4A81AA870236}" type="presParOf" srcId="{DA98013A-EF1B-4742-B2B0-588FB0F2AD56}" destId="{BBCCBE2A-77DF-4E53-A376-F98A96344F09}" srcOrd="1" destOrd="0" presId="urn:microsoft.com/office/officeart/2005/8/layout/vList6"/>
    <dgm:cxn modelId="{15E4B208-A4A0-46EA-ACDD-038787B1350C}" type="presParOf" srcId="{DA98013A-EF1B-4742-B2B0-588FB0F2AD56}" destId="{75A735CE-074C-438F-9D50-C8537B1FAB0E}" srcOrd="2" destOrd="0" presId="urn:microsoft.com/office/officeart/2005/8/layout/vList6"/>
    <dgm:cxn modelId="{CE587F67-A83F-4272-906A-168FEC7A2793}" type="presParOf" srcId="{75A735CE-074C-438F-9D50-C8537B1FAB0E}" destId="{EDDFA09D-650E-4DEC-BE72-F8AB286269E5}" srcOrd="0" destOrd="0" presId="urn:microsoft.com/office/officeart/2005/8/layout/vList6"/>
    <dgm:cxn modelId="{1B80BB32-C31F-4B01-8BCC-12DEB3100DAE}" type="presParOf" srcId="{75A735CE-074C-438F-9D50-C8537B1FAB0E}" destId="{AC0FD744-F2E1-4961-8528-1BD54E2CA9A0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A7DFAD3-546D-4A26-BE96-1053BF596CC4}" type="doc">
      <dgm:prSet loTypeId="urn:microsoft.com/office/officeart/2005/8/layout/matrix3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2A10029-2857-4D35-AC2D-409F9BDE8230}">
      <dgm:prSet phldrT="[Текст]" custT="1"/>
      <dgm:spPr>
        <a:solidFill>
          <a:schemeClr val="accent2"/>
        </a:solidFill>
      </dgm:spPr>
      <dgm:t>
        <a:bodyPr/>
        <a:lstStyle/>
        <a:p>
          <a:pPr algn="ctr"/>
          <a:r>
            <a:rPr lang="ru-RU" sz="1800" b="1" dirty="0" smtClean="0"/>
            <a:t>ВНУТРЕННЯЯ УСТАНОВКА /МОТИВАЦИЯ/</a:t>
          </a:r>
          <a:endParaRPr lang="ru-RU" sz="1800" b="1" dirty="0"/>
        </a:p>
      </dgm:t>
    </dgm:pt>
    <dgm:pt modelId="{7738A838-9D1A-43F3-9861-B2611338E41F}" type="parTrans" cxnId="{A43A0848-6C19-4514-B6B7-1D5BDD4674A9}">
      <dgm:prSet/>
      <dgm:spPr/>
      <dgm:t>
        <a:bodyPr/>
        <a:lstStyle/>
        <a:p>
          <a:endParaRPr lang="ru-RU"/>
        </a:p>
      </dgm:t>
    </dgm:pt>
    <dgm:pt modelId="{A0E9EE4D-A976-4984-BCFA-E2E36CFEA316}" type="sibTrans" cxnId="{A43A0848-6C19-4514-B6B7-1D5BDD4674A9}">
      <dgm:prSet/>
      <dgm:spPr/>
      <dgm:t>
        <a:bodyPr/>
        <a:lstStyle/>
        <a:p>
          <a:endParaRPr lang="ru-RU"/>
        </a:p>
      </dgm:t>
    </dgm:pt>
    <dgm:pt modelId="{F9513B2C-7879-44B9-80AA-6BB184C7BC95}">
      <dgm:prSet phldrT="[Текст]" custT="1"/>
      <dgm:spPr>
        <a:solidFill>
          <a:schemeClr val="accent2"/>
        </a:solidFill>
      </dgm:spPr>
      <dgm:t>
        <a:bodyPr/>
        <a:lstStyle/>
        <a:p>
          <a:pPr algn="just"/>
          <a:r>
            <a:rPr lang="ru-RU" sz="1800" b="1" i="1" dirty="0" err="1" smtClean="0">
              <a:solidFill>
                <a:schemeClr val="bg1"/>
              </a:solidFill>
            </a:rPr>
            <a:t>мнемическая</a:t>
          </a:r>
          <a:r>
            <a:rPr lang="ru-RU" sz="1800" b="1" i="1" dirty="0" smtClean="0">
              <a:solidFill>
                <a:schemeClr val="bg1"/>
              </a:solidFill>
            </a:rPr>
            <a:t> </a:t>
          </a:r>
          <a:r>
            <a:rPr lang="ru-RU" sz="1800" b="0" i="1" dirty="0" smtClean="0">
              <a:solidFill>
                <a:schemeClr val="bg1"/>
              </a:solidFill>
            </a:rPr>
            <a:t>(цель – запоминание услышанного)</a:t>
          </a:r>
          <a:endParaRPr lang="ru-RU" sz="1800" b="0" i="1" dirty="0">
            <a:solidFill>
              <a:schemeClr val="bg1"/>
            </a:solidFill>
          </a:endParaRPr>
        </a:p>
      </dgm:t>
    </dgm:pt>
    <dgm:pt modelId="{5ABEB873-5CA5-48A4-870E-18F96568AF05}" type="parTrans" cxnId="{B480E831-5B43-4D26-9319-EB0B76D1132A}">
      <dgm:prSet/>
      <dgm:spPr/>
      <dgm:t>
        <a:bodyPr/>
        <a:lstStyle/>
        <a:p>
          <a:endParaRPr lang="ru-RU"/>
        </a:p>
      </dgm:t>
    </dgm:pt>
    <dgm:pt modelId="{12E2B3BD-BD62-4CB3-8AD1-09A579340214}" type="sibTrans" cxnId="{B480E831-5B43-4D26-9319-EB0B76D1132A}">
      <dgm:prSet/>
      <dgm:spPr/>
      <dgm:t>
        <a:bodyPr/>
        <a:lstStyle/>
        <a:p>
          <a:endParaRPr lang="ru-RU"/>
        </a:p>
      </dgm:t>
    </dgm:pt>
    <dgm:pt modelId="{67EB8142-B619-4EFB-8528-D659A3130DC2}">
      <dgm:prSet phldrT="[Текст]" custT="1"/>
      <dgm:spPr>
        <a:solidFill>
          <a:schemeClr val="accent2"/>
        </a:solidFill>
      </dgm:spPr>
      <dgm:t>
        <a:bodyPr/>
        <a:lstStyle/>
        <a:p>
          <a:pPr algn="ctr"/>
          <a:r>
            <a:rPr lang="ru-RU" sz="1800" b="1" dirty="0" smtClean="0"/>
            <a:t>АУДИОВИЗУАЛЬНЫЙ МЕТОД ОБУЧЕНИЯ</a:t>
          </a:r>
          <a:endParaRPr lang="ru-RU" sz="1800" b="1" dirty="0"/>
        </a:p>
      </dgm:t>
    </dgm:pt>
    <dgm:pt modelId="{AB28307E-D158-402F-81AD-A19770F709A4}" type="parTrans" cxnId="{6A139ED9-C265-4B7D-8B56-83126ECADA0B}">
      <dgm:prSet/>
      <dgm:spPr/>
      <dgm:t>
        <a:bodyPr/>
        <a:lstStyle/>
        <a:p>
          <a:endParaRPr lang="ru-RU"/>
        </a:p>
      </dgm:t>
    </dgm:pt>
    <dgm:pt modelId="{45A44A47-59BB-45EE-AFE4-BD93847526A4}" type="sibTrans" cxnId="{6A139ED9-C265-4B7D-8B56-83126ECADA0B}">
      <dgm:prSet/>
      <dgm:spPr/>
      <dgm:t>
        <a:bodyPr/>
        <a:lstStyle/>
        <a:p>
          <a:endParaRPr lang="ru-RU"/>
        </a:p>
      </dgm:t>
    </dgm:pt>
    <dgm:pt modelId="{A08C065B-713F-44AF-9E0A-E41F172B0664}">
      <dgm:prSet phldrT="[Текст]" custT="1"/>
      <dgm:spPr>
        <a:solidFill>
          <a:schemeClr val="accent2"/>
        </a:solidFill>
      </dgm:spPr>
      <dgm:t>
        <a:bodyPr/>
        <a:lstStyle/>
        <a:p>
          <a:pPr algn="just"/>
          <a:r>
            <a:rPr lang="ru-RU" sz="1800" b="1" i="1" dirty="0" smtClean="0">
              <a:solidFill>
                <a:schemeClr val="bg1"/>
              </a:solidFill>
            </a:rPr>
            <a:t>метод одновременного использования звуковых и зрительных средств обучения </a:t>
          </a:r>
          <a:r>
            <a:rPr lang="ru-RU" sz="1800" b="0" i="1" dirty="0" smtClean="0">
              <a:solidFill>
                <a:schemeClr val="bg1"/>
              </a:solidFill>
            </a:rPr>
            <a:t>(озвученные диафильмы, видео, экранные пособия и т.д.), в рамках которого </a:t>
          </a:r>
          <a:r>
            <a:rPr lang="ru-RU" sz="1800" b="1" i="1" dirty="0" smtClean="0">
              <a:solidFill>
                <a:schemeClr val="bg1"/>
              </a:solidFill>
            </a:rPr>
            <a:t>создаются речевые ситуации</a:t>
          </a:r>
          <a:r>
            <a:rPr lang="ru-RU" sz="1800" b="0" i="1" dirty="0" smtClean="0">
              <a:solidFill>
                <a:schemeClr val="bg1"/>
              </a:solidFill>
            </a:rPr>
            <a:t> для построения высказываний учащихся на различные темы</a:t>
          </a:r>
          <a:endParaRPr lang="ru-RU" sz="1800" b="0" i="1" dirty="0">
            <a:solidFill>
              <a:schemeClr val="bg1"/>
            </a:solidFill>
          </a:endParaRPr>
        </a:p>
      </dgm:t>
    </dgm:pt>
    <dgm:pt modelId="{955CAC6F-0D51-4590-AE71-4AA8FB0F834D}" type="parTrans" cxnId="{E30C3903-912E-498B-8C4E-50356E93F95F}">
      <dgm:prSet/>
      <dgm:spPr/>
      <dgm:t>
        <a:bodyPr/>
        <a:lstStyle/>
        <a:p>
          <a:endParaRPr lang="ru-RU"/>
        </a:p>
      </dgm:t>
    </dgm:pt>
    <dgm:pt modelId="{98926F22-43C5-4AC4-B067-2253389E2B11}" type="sibTrans" cxnId="{E30C3903-912E-498B-8C4E-50356E93F95F}">
      <dgm:prSet/>
      <dgm:spPr/>
      <dgm:t>
        <a:bodyPr/>
        <a:lstStyle/>
        <a:p>
          <a:endParaRPr lang="ru-RU"/>
        </a:p>
      </dgm:t>
    </dgm:pt>
    <dgm:pt modelId="{D262F150-A849-455F-9A31-DFF9B68CB347}">
      <dgm:prSet phldrT="[Текст]" custT="1"/>
      <dgm:spPr>
        <a:solidFill>
          <a:schemeClr val="accent2"/>
        </a:solidFill>
      </dgm:spPr>
      <dgm:t>
        <a:bodyPr/>
        <a:lstStyle/>
        <a:p>
          <a:pPr algn="just"/>
          <a:r>
            <a:rPr lang="ru-RU" sz="1800" b="1" i="1" dirty="0" smtClean="0">
              <a:solidFill>
                <a:schemeClr val="bg1"/>
              </a:solidFill>
            </a:rPr>
            <a:t>познавательная </a:t>
          </a:r>
          <a:r>
            <a:rPr lang="ru-RU" sz="1800" b="0" i="1" dirty="0" smtClean="0">
              <a:solidFill>
                <a:schemeClr val="bg1"/>
              </a:solidFill>
            </a:rPr>
            <a:t>(цель – понимание, получение информации)</a:t>
          </a:r>
          <a:endParaRPr lang="ru-RU" sz="1800" b="0" i="1" dirty="0">
            <a:solidFill>
              <a:schemeClr val="bg1"/>
            </a:solidFill>
          </a:endParaRPr>
        </a:p>
      </dgm:t>
    </dgm:pt>
    <dgm:pt modelId="{3214E7AC-E1EA-48B7-82ED-193BD9626AF7}" type="parTrans" cxnId="{134B313D-323E-4CA8-9263-B29B3F431695}">
      <dgm:prSet/>
      <dgm:spPr/>
      <dgm:t>
        <a:bodyPr/>
        <a:lstStyle/>
        <a:p>
          <a:endParaRPr lang="ru-RU"/>
        </a:p>
      </dgm:t>
    </dgm:pt>
    <dgm:pt modelId="{EEBCC10E-CD78-4596-A948-E939EFFF3183}" type="sibTrans" cxnId="{134B313D-323E-4CA8-9263-B29B3F431695}">
      <dgm:prSet/>
      <dgm:spPr/>
      <dgm:t>
        <a:bodyPr/>
        <a:lstStyle/>
        <a:p>
          <a:endParaRPr lang="ru-RU"/>
        </a:p>
      </dgm:t>
    </dgm:pt>
    <dgm:pt modelId="{621EFA67-D54E-4437-9EDC-55BCDE0422CD}">
      <dgm:prSet phldrT="[Текст]" custT="1"/>
      <dgm:spPr>
        <a:solidFill>
          <a:schemeClr val="accent2"/>
        </a:solidFill>
      </dgm:spPr>
      <dgm:t>
        <a:bodyPr/>
        <a:lstStyle/>
        <a:p>
          <a:pPr algn="just"/>
          <a:r>
            <a:rPr lang="ru-RU" sz="1800" b="1" i="1" dirty="0" smtClean="0">
              <a:solidFill>
                <a:schemeClr val="bg1"/>
              </a:solidFill>
            </a:rPr>
            <a:t>коммуникативная </a:t>
          </a:r>
          <a:r>
            <a:rPr lang="ru-RU" sz="1800" b="0" i="1" dirty="0" smtClean="0">
              <a:solidFill>
                <a:schemeClr val="bg1"/>
              </a:solidFill>
            </a:rPr>
            <a:t>(цель – восприятие информации и её передача)</a:t>
          </a:r>
          <a:endParaRPr lang="ru-RU" sz="1800" b="0" i="1" dirty="0">
            <a:solidFill>
              <a:schemeClr val="bg1"/>
            </a:solidFill>
          </a:endParaRPr>
        </a:p>
      </dgm:t>
    </dgm:pt>
    <dgm:pt modelId="{0874C1E3-1028-4563-9EB2-AD1C2A4CBB1A}" type="parTrans" cxnId="{6A7347EA-21FA-4531-9A82-304015835939}">
      <dgm:prSet/>
      <dgm:spPr/>
      <dgm:t>
        <a:bodyPr/>
        <a:lstStyle/>
        <a:p>
          <a:endParaRPr lang="ru-RU"/>
        </a:p>
      </dgm:t>
    </dgm:pt>
    <dgm:pt modelId="{83CEFB60-ECA8-49D3-9287-3CD8B701300B}" type="sibTrans" cxnId="{6A7347EA-21FA-4531-9A82-304015835939}">
      <dgm:prSet/>
      <dgm:spPr/>
      <dgm:t>
        <a:bodyPr/>
        <a:lstStyle/>
        <a:p>
          <a:endParaRPr lang="ru-RU"/>
        </a:p>
      </dgm:t>
    </dgm:pt>
    <dgm:pt modelId="{768781D0-E212-4245-8909-5B1DFC78C8FD}">
      <dgm:prSet phldrT="[Текст]" custT="1"/>
      <dgm:spPr>
        <a:solidFill>
          <a:schemeClr val="accent2"/>
        </a:solidFill>
      </dgm:spPr>
      <dgm:t>
        <a:bodyPr/>
        <a:lstStyle/>
        <a:p>
          <a:pPr algn="just"/>
          <a:r>
            <a:rPr lang="ru-RU" sz="1800" b="1" i="1" dirty="0" smtClean="0">
              <a:solidFill>
                <a:schemeClr val="bg1"/>
              </a:solidFill>
            </a:rPr>
            <a:t>творческая</a:t>
          </a:r>
          <a:r>
            <a:rPr lang="ru-RU" sz="1800" b="0" i="1" dirty="0" smtClean="0">
              <a:solidFill>
                <a:schemeClr val="bg1"/>
              </a:solidFill>
            </a:rPr>
            <a:t> (цель – переработка и воспроизведение информации)</a:t>
          </a:r>
          <a:endParaRPr lang="ru-RU" sz="1800" b="0" i="1" dirty="0">
            <a:solidFill>
              <a:schemeClr val="bg1"/>
            </a:solidFill>
          </a:endParaRPr>
        </a:p>
      </dgm:t>
    </dgm:pt>
    <dgm:pt modelId="{DE1A88DE-6E5E-4C70-AC0C-140C8633BD6F}" type="parTrans" cxnId="{F720807E-C47D-416E-A3C5-9DF3C9C1D01F}">
      <dgm:prSet/>
      <dgm:spPr/>
      <dgm:t>
        <a:bodyPr/>
        <a:lstStyle/>
        <a:p>
          <a:endParaRPr lang="ru-RU"/>
        </a:p>
      </dgm:t>
    </dgm:pt>
    <dgm:pt modelId="{A3BF9269-3CA5-47C2-A398-5EF2E8D45FD9}" type="sibTrans" cxnId="{F720807E-C47D-416E-A3C5-9DF3C9C1D01F}">
      <dgm:prSet/>
      <dgm:spPr/>
      <dgm:t>
        <a:bodyPr/>
        <a:lstStyle/>
        <a:p>
          <a:endParaRPr lang="ru-RU"/>
        </a:p>
      </dgm:t>
    </dgm:pt>
    <dgm:pt modelId="{715B7CE4-2D9C-4EF0-B1B1-D7F2D864441C}">
      <dgm:prSet custT="1"/>
      <dgm:spPr/>
      <dgm:t>
        <a:bodyPr/>
        <a:lstStyle/>
        <a:p>
          <a:r>
            <a:rPr lang="ru-RU" sz="1700" b="1" dirty="0" smtClean="0">
              <a:solidFill>
                <a:srgbClr val="000099"/>
              </a:solidFill>
            </a:rPr>
            <a:t>СМЫСЛОВЫЕ ОПОРЫ</a:t>
          </a:r>
        </a:p>
        <a:p>
          <a:r>
            <a:rPr lang="ru-RU" sz="1700" dirty="0" smtClean="0">
              <a:solidFill>
                <a:srgbClr val="000099"/>
              </a:solidFill>
            </a:rPr>
            <a:t>/помогают учащимся «восстановить» содержание услышанного/</a:t>
          </a:r>
          <a:endParaRPr lang="ru-RU" sz="1700" dirty="0">
            <a:solidFill>
              <a:srgbClr val="000099"/>
            </a:solidFill>
          </a:endParaRPr>
        </a:p>
      </dgm:t>
    </dgm:pt>
    <dgm:pt modelId="{9FD1060C-9F38-4BA7-9512-4DB8AB6F90F8}" type="parTrans" cxnId="{CAE9E5AB-36C6-4E09-AF5F-2E932063BA69}">
      <dgm:prSet/>
      <dgm:spPr/>
      <dgm:t>
        <a:bodyPr/>
        <a:lstStyle/>
        <a:p>
          <a:endParaRPr lang="ru-RU"/>
        </a:p>
      </dgm:t>
    </dgm:pt>
    <dgm:pt modelId="{781E87F2-F679-4FE2-8473-8EDDD1F210FB}" type="sibTrans" cxnId="{CAE9E5AB-36C6-4E09-AF5F-2E932063BA69}">
      <dgm:prSet/>
      <dgm:spPr/>
      <dgm:t>
        <a:bodyPr/>
        <a:lstStyle/>
        <a:p>
          <a:endParaRPr lang="ru-RU"/>
        </a:p>
      </dgm:t>
    </dgm:pt>
    <dgm:pt modelId="{60E4227D-D995-47D3-9592-F6A3312DCCB9}">
      <dgm:prSet/>
      <dgm:spPr/>
      <dgm:t>
        <a:bodyPr/>
        <a:lstStyle/>
        <a:p>
          <a:r>
            <a:rPr lang="ru-RU" b="1" dirty="0" smtClean="0">
              <a:solidFill>
                <a:srgbClr val="000099"/>
              </a:solidFill>
            </a:rPr>
            <a:t>ЗРИТЕЛЬНЫЕ ОПОРЫ</a:t>
          </a:r>
        </a:p>
        <a:p>
          <a:r>
            <a:rPr lang="ru-RU" dirty="0" smtClean="0">
              <a:solidFill>
                <a:srgbClr val="000099"/>
              </a:solidFill>
            </a:rPr>
            <a:t>/подкрепляют слуховые ощущения, облегчают внутреннее проговаривание и уяснение смысла речи/</a:t>
          </a:r>
          <a:endParaRPr lang="ru-RU" dirty="0">
            <a:solidFill>
              <a:srgbClr val="000099"/>
            </a:solidFill>
          </a:endParaRPr>
        </a:p>
      </dgm:t>
    </dgm:pt>
    <dgm:pt modelId="{499873C0-FC99-40B6-B888-F31F854D6C4D}" type="parTrans" cxnId="{27E6789D-ABB0-45DC-960D-C7BD147D33B9}">
      <dgm:prSet/>
      <dgm:spPr/>
      <dgm:t>
        <a:bodyPr/>
        <a:lstStyle/>
        <a:p>
          <a:endParaRPr lang="ru-RU"/>
        </a:p>
      </dgm:t>
    </dgm:pt>
    <dgm:pt modelId="{AAEC0DAE-403B-42DD-8FBC-58406E58C9B4}" type="sibTrans" cxnId="{27E6789D-ABB0-45DC-960D-C7BD147D33B9}">
      <dgm:prSet/>
      <dgm:spPr/>
      <dgm:t>
        <a:bodyPr/>
        <a:lstStyle/>
        <a:p>
          <a:endParaRPr lang="ru-RU"/>
        </a:p>
      </dgm:t>
    </dgm:pt>
    <dgm:pt modelId="{17F4F7EC-9B92-42F9-9F21-848743006A4F}" type="pres">
      <dgm:prSet presAssocID="{AA7DFAD3-546D-4A26-BE96-1053BF596CC4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3D2212C-1F7F-4C02-8EF2-62F584BCD106}" type="pres">
      <dgm:prSet presAssocID="{AA7DFAD3-546D-4A26-BE96-1053BF596CC4}" presName="diamond" presStyleLbl="bgShp" presStyleIdx="0" presStyleCnt="1"/>
      <dgm:spPr/>
    </dgm:pt>
    <dgm:pt modelId="{C61D21D8-77BD-4A5D-9769-E43C2809088C}" type="pres">
      <dgm:prSet presAssocID="{AA7DFAD3-546D-4A26-BE96-1053BF596CC4}" presName="quad1" presStyleLbl="node1" presStyleIdx="0" presStyleCnt="4" custScaleX="262010" custScaleY="181307" custLinFactNeighborX="-76771" custLinFactNeighborY="421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B1F833-6F4D-488E-A35A-B9B06EDEE14B}" type="pres">
      <dgm:prSet presAssocID="{AA7DFAD3-546D-4A26-BE96-1053BF596CC4}" presName="quad2" presStyleLbl="node1" presStyleIdx="1" presStyleCnt="4" custScaleX="257740" custScaleY="181557" custLinFactNeighborX="78168" custLinFactNeighborY="407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EA2C6B-C770-4E3C-9238-C218D68BA433}" type="pres">
      <dgm:prSet presAssocID="{AA7DFAD3-546D-4A26-BE96-1053BF596CC4}" presName="quad3" presStyleLbl="node1" presStyleIdx="2" presStyleCnt="4" custScaleX="261812" custScaleY="81262" custLinFactY="5819" custLinFactNeighborX="-79703" custLinFactNeighborY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478F5A-3B3E-44B8-8619-08000FFADBCC}" type="pres">
      <dgm:prSet presAssocID="{AA7DFAD3-546D-4A26-BE96-1053BF596CC4}" presName="quad4" presStyleLbl="node1" presStyleIdx="3" presStyleCnt="4" custScaleX="259285" custScaleY="80038" custLinFactNeighborX="81362" custLinFactNeighborY="6012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D8C4B74-FD5C-40CB-A449-1CE88D916C92}" type="presOf" srcId="{60E4227D-D995-47D3-9592-F6A3312DCCB9}" destId="{1F478F5A-3B3E-44B8-8619-08000FFADBCC}" srcOrd="0" destOrd="0" presId="urn:microsoft.com/office/officeart/2005/8/layout/matrix3"/>
    <dgm:cxn modelId="{F720807E-C47D-416E-A3C5-9DF3C9C1D01F}" srcId="{D2A10029-2857-4D35-AC2D-409F9BDE8230}" destId="{768781D0-E212-4245-8909-5B1DFC78C8FD}" srcOrd="3" destOrd="0" parTransId="{DE1A88DE-6E5E-4C70-AC0C-140C8633BD6F}" sibTransId="{A3BF9269-3CA5-47C2-A398-5EF2E8D45FD9}"/>
    <dgm:cxn modelId="{B0A91C90-2146-46CB-AA7A-5CD202487116}" type="presOf" srcId="{715B7CE4-2D9C-4EF0-B1B1-D7F2D864441C}" destId="{DEEA2C6B-C770-4E3C-9238-C218D68BA433}" srcOrd="0" destOrd="0" presId="urn:microsoft.com/office/officeart/2005/8/layout/matrix3"/>
    <dgm:cxn modelId="{153FD501-298F-4B56-B414-0E3A2BFB99A5}" type="presOf" srcId="{67EB8142-B619-4EFB-8528-D659A3130DC2}" destId="{B3B1F833-6F4D-488E-A35A-B9B06EDEE14B}" srcOrd="0" destOrd="0" presId="urn:microsoft.com/office/officeart/2005/8/layout/matrix3"/>
    <dgm:cxn modelId="{4EFF7E4A-A99F-4903-914B-000AFD905175}" type="presOf" srcId="{D2A10029-2857-4D35-AC2D-409F9BDE8230}" destId="{C61D21D8-77BD-4A5D-9769-E43C2809088C}" srcOrd="0" destOrd="0" presId="urn:microsoft.com/office/officeart/2005/8/layout/matrix3"/>
    <dgm:cxn modelId="{6A7347EA-21FA-4531-9A82-304015835939}" srcId="{D2A10029-2857-4D35-AC2D-409F9BDE8230}" destId="{621EFA67-D54E-4437-9EDC-55BCDE0422CD}" srcOrd="2" destOrd="0" parTransId="{0874C1E3-1028-4563-9EB2-AD1C2A4CBB1A}" sibTransId="{83CEFB60-ECA8-49D3-9287-3CD8B701300B}"/>
    <dgm:cxn modelId="{29AF49FE-3649-4FE3-B3DA-68DD825BA973}" type="presOf" srcId="{A08C065B-713F-44AF-9E0A-E41F172B0664}" destId="{B3B1F833-6F4D-488E-A35A-B9B06EDEE14B}" srcOrd="0" destOrd="1" presId="urn:microsoft.com/office/officeart/2005/8/layout/matrix3"/>
    <dgm:cxn modelId="{A43A0848-6C19-4514-B6B7-1D5BDD4674A9}" srcId="{AA7DFAD3-546D-4A26-BE96-1053BF596CC4}" destId="{D2A10029-2857-4D35-AC2D-409F9BDE8230}" srcOrd="0" destOrd="0" parTransId="{7738A838-9D1A-43F3-9861-B2611338E41F}" sibTransId="{A0E9EE4D-A976-4984-BCFA-E2E36CFEA316}"/>
    <dgm:cxn modelId="{27E6789D-ABB0-45DC-960D-C7BD147D33B9}" srcId="{AA7DFAD3-546D-4A26-BE96-1053BF596CC4}" destId="{60E4227D-D995-47D3-9592-F6A3312DCCB9}" srcOrd="3" destOrd="0" parTransId="{499873C0-FC99-40B6-B888-F31F854D6C4D}" sibTransId="{AAEC0DAE-403B-42DD-8FBC-58406E58C9B4}"/>
    <dgm:cxn modelId="{E30C3903-912E-498B-8C4E-50356E93F95F}" srcId="{67EB8142-B619-4EFB-8528-D659A3130DC2}" destId="{A08C065B-713F-44AF-9E0A-E41F172B0664}" srcOrd="0" destOrd="0" parTransId="{955CAC6F-0D51-4590-AE71-4AA8FB0F834D}" sibTransId="{98926F22-43C5-4AC4-B067-2253389E2B11}"/>
    <dgm:cxn modelId="{FA579115-C406-42B2-BDC9-B6A001963ADD}" type="presOf" srcId="{768781D0-E212-4245-8909-5B1DFC78C8FD}" destId="{C61D21D8-77BD-4A5D-9769-E43C2809088C}" srcOrd="0" destOrd="4" presId="urn:microsoft.com/office/officeart/2005/8/layout/matrix3"/>
    <dgm:cxn modelId="{92D19DE6-2B97-4663-8CEF-8EE5DBBBC033}" type="presOf" srcId="{D262F150-A849-455F-9A31-DFF9B68CB347}" destId="{C61D21D8-77BD-4A5D-9769-E43C2809088C}" srcOrd="0" destOrd="2" presId="urn:microsoft.com/office/officeart/2005/8/layout/matrix3"/>
    <dgm:cxn modelId="{CAE9E5AB-36C6-4E09-AF5F-2E932063BA69}" srcId="{AA7DFAD3-546D-4A26-BE96-1053BF596CC4}" destId="{715B7CE4-2D9C-4EF0-B1B1-D7F2D864441C}" srcOrd="2" destOrd="0" parTransId="{9FD1060C-9F38-4BA7-9512-4DB8AB6F90F8}" sibTransId="{781E87F2-F679-4FE2-8473-8EDDD1F210FB}"/>
    <dgm:cxn modelId="{134B313D-323E-4CA8-9263-B29B3F431695}" srcId="{D2A10029-2857-4D35-AC2D-409F9BDE8230}" destId="{D262F150-A849-455F-9A31-DFF9B68CB347}" srcOrd="1" destOrd="0" parTransId="{3214E7AC-E1EA-48B7-82ED-193BD9626AF7}" sibTransId="{EEBCC10E-CD78-4596-A948-E939EFFF3183}"/>
    <dgm:cxn modelId="{29C6B4B7-1F29-44ED-BD9C-A0E1DBC78D46}" type="presOf" srcId="{621EFA67-D54E-4437-9EDC-55BCDE0422CD}" destId="{C61D21D8-77BD-4A5D-9769-E43C2809088C}" srcOrd="0" destOrd="3" presId="urn:microsoft.com/office/officeart/2005/8/layout/matrix3"/>
    <dgm:cxn modelId="{FD4169C8-7EC6-4525-801A-E66194988983}" type="presOf" srcId="{F9513B2C-7879-44B9-80AA-6BB184C7BC95}" destId="{C61D21D8-77BD-4A5D-9769-E43C2809088C}" srcOrd="0" destOrd="1" presId="urn:microsoft.com/office/officeart/2005/8/layout/matrix3"/>
    <dgm:cxn modelId="{59D0EBFD-07EF-4A8D-A048-F6E5D1543A0F}" type="presOf" srcId="{AA7DFAD3-546D-4A26-BE96-1053BF596CC4}" destId="{17F4F7EC-9B92-42F9-9F21-848743006A4F}" srcOrd="0" destOrd="0" presId="urn:microsoft.com/office/officeart/2005/8/layout/matrix3"/>
    <dgm:cxn modelId="{6A139ED9-C265-4B7D-8B56-83126ECADA0B}" srcId="{AA7DFAD3-546D-4A26-BE96-1053BF596CC4}" destId="{67EB8142-B619-4EFB-8528-D659A3130DC2}" srcOrd="1" destOrd="0" parTransId="{AB28307E-D158-402F-81AD-A19770F709A4}" sibTransId="{45A44A47-59BB-45EE-AFE4-BD93847526A4}"/>
    <dgm:cxn modelId="{B480E831-5B43-4D26-9319-EB0B76D1132A}" srcId="{D2A10029-2857-4D35-AC2D-409F9BDE8230}" destId="{F9513B2C-7879-44B9-80AA-6BB184C7BC95}" srcOrd="0" destOrd="0" parTransId="{5ABEB873-5CA5-48A4-870E-18F96568AF05}" sibTransId="{12E2B3BD-BD62-4CB3-8AD1-09A579340214}"/>
    <dgm:cxn modelId="{B819D7D1-B97C-4472-A4EE-76AE029CAB46}" type="presParOf" srcId="{17F4F7EC-9B92-42F9-9F21-848743006A4F}" destId="{03D2212C-1F7F-4C02-8EF2-62F584BCD106}" srcOrd="0" destOrd="0" presId="urn:microsoft.com/office/officeart/2005/8/layout/matrix3"/>
    <dgm:cxn modelId="{E3BEC6DA-E5F6-4C5A-B117-F8CB17F5AA92}" type="presParOf" srcId="{17F4F7EC-9B92-42F9-9F21-848743006A4F}" destId="{C61D21D8-77BD-4A5D-9769-E43C2809088C}" srcOrd="1" destOrd="0" presId="urn:microsoft.com/office/officeart/2005/8/layout/matrix3"/>
    <dgm:cxn modelId="{05CA851A-E791-4CC2-8CA8-BD0A89EBA661}" type="presParOf" srcId="{17F4F7EC-9B92-42F9-9F21-848743006A4F}" destId="{B3B1F833-6F4D-488E-A35A-B9B06EDEE14B}" srcOrd="2" destOrd="0" presId="urn:microsoft.com/office/officeart/2005/8/layout/matrix3"/>
    <dgm:cxn modelId="{57E7E862-F702-450E-9BDC-4062ED0FFC1E}" type="presParOf" srcId="{17F4F7EC-9B92-42F9-9F21-848743006A4F}" destId="{DEEA2C6B-C770-4E3C-9238-C218D68BA433}" srcOrd="3" destOrd="0" presId="urn:microsoft.com/office/officeart/2005/8/layout/matrix3"/>
    <dgm:cxn modelId="{F16B44B9-B079-4161-98F0-83B9CDEF9FDA}" type="presParOf" srcId="{17F4F7EC-9B92-42F9-9F21-848743006A4F}" destId="{1F478F5A-3B3E-44B8-8619-08000FFADBCC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A7DFAD3-546D-4A26-BE96-1053BF596CC4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2A10029-2857-4D35-AC2D-409F9BDE8230}">
      <dgm:prSet phldrT="[Текст]" custT="1"/>
      <dgm:spPr>
        <a:solidFill>
          <a:schemeClr val="accent2"/>
        </a:solidFill>
      </dgm:spPr>
      <dgm:t>
        <a:bodyPr/>
        <a:lstStyle/>
        <a:p>
          <a:pPr algn="ctr"/>
          <a:r>
            <a:rPr lang="ru-RU" sz="2000" b="1" dirty="0" smtClean="0"/>
            <a:t>ЭТАП ПРЕДВАРИТЕЛЬНОЙ ПОДГОТОВКИ</a:t>
          </a:r>
        </a:p>
        <a:p>
          <a:pPr algn="ctr"/>
          <a:r>
            <a:rPr lang="ru-RU" sz="2000" b="1" dirty="0" smtClean="0"/>
            <a:t>/продумывание и проговаривание (прослушивание)/</a:t>
          </a:r>
          <a:endParaRPr lang="ru-RU" sz="2000" b="1" dirty="0"/>
        </a:p>
      </dgm:t>
    </dgm:pt>
    <dgm:pt modelId="{7738A838-9D1A-43F3-9861-B2611338E41F}" type="parTrans" cxnId="{A43A0848-6C19-4514-B6B7-1D5BDD4674A9}">
      <dgm:prSet/>
      <dgm:spPr/>
      <dgm:t>
        <a:bodyPr/>
        <a:lstStyle/>
        <a:p>
          <a:endParaRPr lang="ru-RU"/>
        </a:p>
      </dgm:t>
    </dgm:pt>
    <dgm:pt modelId="{A0E9EE4D-A976-4984-BCFA-E2E36CFEA316}" type="sibTrans" cxnId="{A43A0848-6C19-4514-B6B7-1D5BDD4674A9}">
      <dgm:prSet/>
      <dgm:spPr/>
      <dgm:t>
        <a:bodyPr/>
        <a:lstStyle/>
        <a:p>
          <a:endParaRPr lang="ru-RU"/>
        </a:p>
      </dgm:t>
    </dgm:pt>
    <dgm:pt modelId="{715B7CE4-2D9C-4EF0-B1B1-D7F2D864441C}">
      <dgm:prSet custT="1"/>
      <dgm:spPr>
        <a:solidFill>
          <a:srgbClr val="3366FF"/>
        </a:solidFill>
      </dgm:spPr>
      <dgm:t>
        <a:bodyPr/>
        <a:lstStyle/>
        <a:p>
          <a:r>
            <a:rPr lang="ru-RU" sz="2000" b="1" dirty="0" smtClean="0">
              <a:solidFill>
                <a:schemeClr val="bg1"/>
              </a:solidFill>
            </a:rPr>
            <a:t>ОБУЧЕНИЕ</a:t>
          </a:r>
        </a:p>
        <a:p>
          <a:r>
            <a:rPr lang="ru-RU" sz="2000" b="1" dirty="0" smtClean="0">
              <a:solidFill>
                <a:schemeClr val="bg1"/>
              </a:solidFill>
            </a:rPr>
            <a:t>/прослушивание текста и работа с текстом или по тексту/</a:t>
          </a:r>
        </a:p>
      </dgm:t>
    </dgm:pt>
    <dgm:pt modelId="{9FD1060C-9F38-4BA7-9512-4DB8AB6F90F8}" type="parTrans" cxnId="{CAE9E5AB-36C6-4E09-AF5F-2E932063BA69}">
      <dgm:prSet/>
      <dgm:spPr/>
      <dgm:t>
        <a:bodyPr/>
        <a:lstStyle/>
        <a:p>
          <a:endParaRPr lang="ru-RU"/>
        </a:p>
      </dgm:t>
    </dgm:pt>
    <dgm:pt modelId="{781E87F2-F679-4FE2-8473-8EDDD1F210FB}" type="sibTrans" cxnId="{CAE9E5AB-36C6-4E09-AF5F-2E932063BA69}">
      <dgm:prSet/>
      <dgm:spPr/>
      <dgm:t>
        <a:bodyPr/>
        <a:lstStyle/>
        <a:p>
          <a:endParaRPr lang="ru-RU"/>
        </a:p>
      </dgm:t>
    </dgm:pt>
    <dgm:pt modelId="{60E4227D-D995-47D3-9592-F6A3312DCCB9}">
      <dgm:prSet custT="1"/>
      <dgm:spPr/>
      <dgm:t>
        <a:bodyPr/>
        <a:lstStyle/>
        <a:p>
          <a:r>
            <a:rPr lang="ru-RU" sz="2000" b="0" dirty="0" smtClean="0">
              <a:solidFill>
                <a:srgbClr val="000099"/>
              </a:solidFill>
            </a:rPr>
            <a:t>КОНТРОЛЬ</a:t>
          </a:r>
        </a:p>
      </dgm:t>
    </dgm:pt>
    <dgm:pt modelId="{499873C0-FC99-40B6-B888-F31F854D6C4D}" type="parTrans" cxnId="{27E6789D-ABB0-45DC-960D-C7BD147D33B9}">
      <dgm:prSet/>
      <dgm:spPr/>
      <dgm:t>
        <a:bodyPr/>
        <a:lstStyle/>
        <a:p>
          <a:endParaRPr lang="ru-RU"/>
        </a:p>
      </dgm:t>
    </dgm:pt>
    <dgm:pt modelId="{AAEC0DAE-403B-42DD-8FBC-58406E58C9B4}" type="sibTrans" cxnId="{27E6789D-ABB0-45DC-960D-C7BD147D33B9}">
      <dgm:prSet/>
      <dgm:spPr/>
      <dgm:t>
        <a:bodyPr/>
        <a:lstStyle/>
        <a:p>
          <a:endParaRPr lang="ru-RU"/>
        </a:p>
      </dgm:t>
    </dgm:pt>
    <dgm:pt modelId="{6EF49635-BAAA-41CD-B266-5386A360749E}">
      <dgm:prSet custT="1"/>
      <dgm:spPr/>
      <dgm:t>
        <a:bodyPr/>
        <a:lstStyle/>
        <a:p>
          <a:r>
            <a:rPr lang="ru-RU" sz="2000" dirty="0" smtClean="0">
              <a:solidFill>
                <a:srgbClr val="000099"/>
              </a:solidFill>
            </a:rPr>
            <a:t>УСТАНОВКА</a:t>
          </a:r>
          <a:endParaRPr lang="ru-RU" sz="2000" dirty="0">
            <a:solidFill>
              <a:srgbClr val="000099"/>
            </a:solidFill>
          </a:endParaRPr>
        </a:p>
      </dgm:t>
    </dgm:pt>
    <dgm:pt modelId="{26319D00-5EFE-4802-8083-BA9F74975808}" type="parTrans" cxnId="{748B35B3-B084-4DE1-BDBA-ABEF9B961EFE}">
      <dgm:prSet/>
      <dgm:spPr/>
      <dgm:t>
        <a:bodyPr/>
        <a:lstStyle/>
        <a:p>
          <a:endParaRPr lang="ru-RU"/>
        </a:p>
      </dgm:t>
    </dgm:pt>
    <dgm:pt modelId="{981EDE08-E6A5-483C-BC7F-CD59B6413550}" type="sibTrans" cxnId="{748B35B3-B084-4DE1-BDBA-ABEF9B961EFE}">
      <dgm:prSet/>
      <dgm:spPr/>
      <dgm:t>
        <a:bodyPr/>
        <a:lstStyle/>
        <a:p>
          <a:endParaRPr lang="ru-RU"/>
        </a:p>
      </dgm:t>
    </dgm:pt>
    <dgm:pt modelId="{0D3D180C-07D2-41F1-80A7-4F2EA18A84C5}" type="pres">
      <dgm:prSet presAssocID="{AA7DFAD3-546D-4A26-BE96-1053BF596CC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10586B1-846D-4C35-880F-FC55BB1912FA}" type="pres">
      <dgm:prSet presAssocID="{60E4227D-D995-47D3-9592-F6A3312DCCB9}" presName="boxAndChildren" presStyleCnt="0"/>
      <dgm:spPr/>
    </dgm:pt>
    <dgm:pt modelId="{FA99DE26-4FDE-4C9D-8054-22E76E681B3B}" type="pres">
      <dgm:prSet presAssocID="{60E4227D-D995-47D3-9592-F6A3312DCCB9}" presName="parentTextBox" presStyleLbl="node1" presStyleIdx="0" presStyleCnt="4" custLinFactNeighborX="390" custLinFactNeighborY="3088"/>
      <dgm:spPr/>
      <dgm:t>
        <a:bodyPr/>
        <a:lstStyle/>
        <a:p>
          <a:endParaRPr lang="ru-RU"/>
        </a:p>
      </dgm:t>
    </dgm:pt>
    <dgm:pt modelId="{910C2206-0F0B-4D45-B6ED-3157163EE4F0}" type="pres">
      <dgm:prSet presAssocID="{781E87F2-F679-4FE2-8473-8EDDD1F210FB}" presName="sp" presStyleCnt="0"/>
      <dgm:spPr/>
    </dgm:pt>
    <dgm:pt modelId="{363D1EEE-A45B-4BDB-9A74-C7079EF116D7}" type="pres">
      <dgm:prSet presAssocID="{715B7CE4-2D9C-4EF0-B1B1-D7F2D864441C}" presName="arrowAndChildren" presStyleCnt="0"/>
      <dgm:spPr/>
    </dgm:pt>
    <dgm:pt modelId="{870E9DD7-4A78-456B-B79A-1BD479377A47}" type="pres">
      <dgm:prSet presAssocID="{715B7CE4-2D9C-4EF0-B1B1-D7F2D864441C}" presName="parentTextArrow" presStyleLbl="node1" presStyleIdx="1" presStyleCnt="4" custScaleY="103850"/>
      <dgm:spPr/>
      <dgm:t>
        <a:bodyPr/>
        <a:lstStyle/>
        <a:p>
          <a:endParaRPr lang="ru-RU"/>
        </a:p>
      </dgm:t>
    </dgm:pt>
    <dgm:pt modelId="{EDC9D911-31B1-47EC-A282-8A4475345B65}" type="pres">
      <dgm:prSet presAssocID="{981EDE08-E6A5-483C-BC7F-CD59B6413550}" presName="sp" presStyleCnt="0"/>
      <dgm:spPr/>
    </dgm:pt>
    <dgm:pt modelId="{B84DF18F-76B7-42B0-9B5B-317374F59F3F}" type="pres">
      <dgm:prSet presAssocID="{6EF49635-BAAA-41CD-B266-5386A360749E}" presName="arrowAndChildren" presStyleCnt="0"/>
      <dgm:spPr/>
    </dgm:pt>
    <dgm:pt modelId="{4998C633-C233-4A02-A279-C4CA15EB8A8E}" type="pres">
      <dgm:prSet presAssocID="{6EF49635-BAAA-41CD-B266-5386A360749E}" presName="parentTextArrow" presStyleLbl="node1" presStyleIdx="2" presStyleCnt="4"/>
      <dgm:spPr/>
      <dgm:t>
        <a:bodyPr/>
        <a:lstStyle/>
        <a:p>
          <a:endParaRPr lang="ru-RU"/>
        </a:p>
      </dgm:t>
    </dgm:pt>
    <dgm:pt modelId="{8AC13AA6-261D-4134-82C2-D6ABB419EAF0}" type="pres">
      <dgm:prSet presAssocID="{A0E9EE4D-A976-4984-BCFA-E2E36CFEA316}" presName="sp" presStyleCnt="0"/>
      <dgm:spPr/>
    </dgm:pt>
    <dgm:pt modelId="{CA3CE146-4229-4B9F-BE50-48A2E735B3AF}" type="pres">
      <dgm:prSet presAssocID="{D2A10029-2857-4D35-AC2D-409F9BDE8230}" presName="arrowAndChildren" presStyleCnt="0"/>
      <dgm:spPr/>
    </dgm:pt>
    <dgm:pt modelId="{C95EE0BF-26AB-4EF4-AD19-AA6D74E6A164}" type="pres">
      <dgm:prSet presAssocID="{D2A10029-2857-4D35-AC2D-409F9BDE8230}" presName="parentTextArrow" presStyleLbl="node1" presStyleIdx="3" presStyleCnt="4"/>
      <dgm:spPr/>
      <dgm:t>
        <a:bodyPr/>
        <a:lstStyle/>
        <a:p>
          <a:endParaRPr lang="ru-RU"/>
        </a:p>
      </dgm:t>
    </dgm:pt>
  </dgm:ptLst>
  <dgm:cxnLst>
    <dgm:cxn modelId="{4690D191-AA45-472B-B18A-709C929C1B6E}" type="presOf" srcId="{D2A10029-2857-4D35-AC2D-409F9BDE8230}" destId="{C95EE0BF-26AB-4EF4-AD19-AA6D74E6A164}" srcOrd="0" destOrd="0" presId="urn:microsoft.com/office/officeart/2005/8/layout/process4"/>
    <dgm:cxn modelId="{748B35B3-B084-4DE1-BDBA-ABEF9B961EFE}" srcId="{AA7DFAD3-546D-4A26-BE96-1053BF596CC4}" destId="{6EF49635-BAAA-41CD-B266-5386A360749E}" srcOrd="1" destOrd="0" parTransId="{26319D00-5EFE-4802-8083-BA9F74975808}" sibTransId="{981EDE08-E6A5-483C-BC7F-CD59B6413550}"/>
    <dgm:cxn modelId="{A43A0848-6C19-4514-B6B7-1D5BDD4674A9}" srcId="{AA7DFAD3-546D-4A26-BE96-1053BF596CC4}" destId="{D2A10029-2857-4D35-AC2D-409F9BDE8230}" srcOrd="0" destOrd="0" parTransId="{7738A838-9D1A-43F3-9861-B2611338E41F}" sibTransId="{A0E9EE4D-A976-4984-BCFA-E2E36CFEA316}"/>
    <dgm:cxn modelId="{27E6789D-ABB0-45DC-960D-C7BD147D33B9}" srcId="{AA7DFAD3-546D-4A26-BE96-1053BF596CC4}" destId="{60E4227D-D995-47D3-9592-F6A3312DCCB9}" srcOrd="3" destOrd="0" parTransId="{499873C0-FC99-40B6-B888-F31F854D6C4D}" sibTransId="{AAEC0DAE-403B-42DD-8FBC-58406E58C9B4}"/>
    <dgm:cxn modelId="{CAE9E5AB-36C6-4E09-AF5F-2E932063BA69}" srcId="{AA7DFAD3-546D-4A26-BE96-1053BF596CC4}" destId="{715B7CE4-2D9C-4EF0-B1B1-D7F2D864441C}" srcOrd="2" destOrd="0" parTransId="{9FD1060C-9F38-4BA7-9512-4DB8AB6F90F8}" sibTransId="{781E87F2-F679-4FE2-8473-8EDDD1F210FB}"/>
    <dgm:cxn modelId="{4E87232E-5B7C-4C64-B1A6-27F5EDF9D5BB}" type="presOf" srcId="{6EF49635-BAAA-41CD-B266-5386A360749E}" destId="{4998C633-C233-4A02-A279-C4CA15EB8A8E}" srcOrd="0" destOrd="0" presId="urn:microsoft.com/office/officeart/2005/8/layout/process4"/>
    <dgm:cxn modelId="{E8A4C33F-9E72-4F28-AFE8-CB08A7E09F1C}" type="presOf" srcId="{60E4227D-D995-47D3-9592-F6A3312DCCB9}" destId="{FA99DE26-4FDE-4C9D-8054-22E76E681B3B}" srcOrd="0" destOrd="0" presId="urn:microsoft.com/office/officeart/2005/8/layout/process4"/>
    <dgm:cxn modelId="{AAA32B32-81D5-4556-AAA9-FCD169E6A3D3}" type="presOf" srcId="{AA7DFAD3-546D-4A26-BE96-1053BF596CC4}" destId="{0D3D180C-07D2-41F1-80A7-4F2EA18A84C5}" srcOrd="0" destOrd="0" presId="urn:microsoft.com/office/officeart/2005/8/layout/process4"/>
    <dgm:cxn modelId="{4F430067-8C62-486B-A4EC-9AE0F642959E}" type="presOf" srcId="{715B7CE4-2D9C-4EF0-B1B1-D7F2D864441C}" destId="{870E9DD7-4A78-456B-B79A-1BD479377A47}" srcOrd="0" destOrd="0" presId="urn:microsoft.com/office/officeart/2005/8/layout/process4"/>
    <dgm:cxn modelId="{9B06C879-4A4A-40EA-8A2E-F189334B7534}" type="presParOf" srcId="{0D3D180C-07D2-41F1-80A7-4F2EA18A84C5}" destId="{710586B1-846D-4C35-880F-FC55BB1912FA}" srcOrd="0" destOrd="0" presId="urn:microsoft.com/office/officeart/2005/8/layout/process4"/>
    <dgm:cxn modelId="{059867F8-1991-46A5-A5DA-9455C708B109}" type="presParOf" srcId="{710586B1-846D-4C35-880F-FC55BB1912FA}" destId="{FA99DE26-4FDE-4C9D-8054-22E76E681B3B}" srcOrd="0" destOrd="0" presId="urn:microsoft.com/office/officeart/2005/8/layout/process4"/>
    <dgm:cxn modelId="{B8586CAF-3F41-4575-A5C8-2F56591B6E1A}" type="presParOf" srcId="{0D3D180C-07D2-41F1-80A7-4F2EA18A84C5}" destId="{910C2206-0F0B-4D45-B6ED-3157163EE4F0}" srcOrd="1" destOrd="0" presId="urn:microsoft.com/office/officeart/2005/8/layout/process4"/>
    <dgm:cxn modelId="{A613FD6A-0D77-4AA6-875E-D8999ABA45FC}" type="presParOf" srcId="{0D3D180C-07D2-41F1-80A7-4F2EA18A84C5}" destId="{363D1EEE-A45B-4BDB-9A74-C7079EF116D7}" srcOrd="2" destOrd="0" presId="urn:microsoft.com/office/officeart/2005/8/layout/process4"/>
    <dgm:cxn modelId="{289BDA74-12BB-421C-9D19-57285F39537C}" type="presParOf" srcId="{363D1EEE-A45B-4BDB-9A74-C7079EF116D7}" destId="{870E9DD7-4A78-456B-B79A-1BD479377A47}" srcOrd="0" destOrd="0" presId="urn:microsoft.com/office/officeart/2005/8/layout/process4"/>
    <dgm:cxn modelId="{AC5EA067-CD5E-4716-B47B-C442E28FB43C}" type="presParOf" srcId="{0D3D180C-07D2-41F1-80A7-4F2EA18A84C5}" destId="{EDC9D911-31B1-47EC-A282-8A4475345B65}" srcOrd="3" destOrd="0" presId="urn:microsoft.com/office/officeart/2005/8/layout/process4"/>
    <dgm:cxn modelId="{A3B4DACE-27E8-4FA5-8D77-631CFCDD7D44}" type="presParOf" srcId="{0D3D180C-07D2-41F1-80A7-4F2EA18A84C5}" destId="{B84DF18F-76B7-42B0-9B5B-317374F59F3F}" srcOrd="4" destOrd="0" presId="urn:microsoft.com/office/officeart/2005/8/layout/process4"/>
    <dgm:cxn modelId="{1C7407A3-555F-4127-92ED-F51A4009C0EF}" type="presParOf" srcId="{B84DF18F-76B7-42B0-9B5B-317374F59F3F}" destId="{4998C633-C233-4A02-A279-C4CA15EB8A8E}" srcOrd="0" destOrd="0" presId="urn:microsoft.com/office/officeart/2005/8/layout/process4"/>
    <dgm:cxn modelId="{FCA38193-20B1-4568-9A71-A406579CDD28}" type="presParOf" srcId="{0D3D180C-07D2-41F1-80A7-4F2EA18A84C5}" destId="{8AC13AA6-261D-4134-82C2-D6ABB419EAF0}" srcOrd="5" destOrd="0" presId="urn:microsoft.com/office/officeart/2005/8/layout/process4"/>
    <dgm:cxn modelId="{FFD09CE0-8245-493E-8784-04A78805C592}" type="presParOf" srcId="{0D3D180C-07D2-41F1-80A7-4F2EA18A84C5}" destId="{CA3CE146-4229-4B9F-BE50-48A2E735B3AF}" srcOrd="6" destOrd="0" presId="urn:microsoft.com/office/officeart/2005/8/layout/process4"/>
    <dgm:cxn modelId="{73E79A15-D1C9-489C-99AF-709865EF263B}" type="presParOf" srcId="{CA3CE146-4229-4B9F-BE50-48A2E735B3AF}" destId="{C95EE0BF-26AB-4EF4-AD19-AA6D74E6A16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3DF939-F4E9-4538-8C68-9E9AE243A4E6}">
      <dsp:nvSpPr>
        <dsp:cNvPr id="0" name=""/>
        <dsp:cNvSpPr/>
      </dsp:nvSpPr>
      <dsp:spPr>
        <a:xfrm>
          <a:off x="0" y="3958488"/>
          <a:ext cx="8712968" cy="0"/>
        </a:xfrm>
        <a:prstGeom prst="line">
          <a:avLst/>
        </a:pr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FB82EA-AAD3-4A90-BD0D-22DC07A19FBE}">
      <dsp:nvSpPr>
        <dsp:cNvPr id="0" name=""/>
        <dsp:cNvSpPr/>
      </dsp:nvSpPr>
      <dsp:spPr>
        <a:xfrm>
          <a:off x="0" y="3044281"/>
          <a:ext cx="8712968" cy="0"/>
        </a:xfrm>
        <a:prstGeom prst="line">
          <a:avLst/>
        </a:pr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DBC407-61CC-44A5-ABB4-83C36C3A7764}">
      <dsp:nvSpPr>
        <dsp:cNvPr id="0" name=""/>
        <dsp:cNvSpPr/>
      </dsp:nvSpPr>
      <dsp:spPr>
        <a:xfrm>
          <a:off x="0" y="2130075"/>
          <a:ext cx="8712968" cy="0"/>
        </a:xfrm>
        <a:prstGeom prst="line">
          <a:avLst/>
        </a:pr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14B821-9831-450C-8177-E96A3BB5F5AA}">
      <dsp:nvSpPr>
        <dsp:cNvPr id="0" name=""/>
        <dsp:cNvSpPr/>
      </dsp:nvSpPr>
      <dsp:spPr>
        <a:xfrm>
          <a:off x="0" y="1215868"/>
          <a:ext cx="8712968" cy="0"/>
        </a:xfrm>
        <a:prstGeom prst="line">
          <a:avLst/>
        </a:pr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8657A5-BA4E-462C-91D0-1B13EA7A099E}">
      <dsp:nvSpPr>
        <dsp:cNvPr id="0" name=""/>
        <dsp:cNvSpPr/>
      </dsp:nvSpPr>
      <dsp:spPr>
        <a:xfrm>
          <a:off x="0" y="301662"/>
          <a:ext cx="8712968" cy="0"/>
        </a:xfrm>
        <a:prstGeom prst="line">
          <a:avLst/>
        </a:pr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3894F5-37BA-4F62-B320-03956C2A3029}">
      <dsp:nvSpPr>
        <dsp:cNvPr id="0" name=""/>
        <dsp:cNvSpPr/>
      </dsp:nvSpPr>
      <dsp:spPr>
        <a:xfrm>
          <a:off x="2265371" y="1951"/>
          <a:ext cx="6447596" cy="299710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b" anchorCtr="0">
          <a:noAutofit/>
        </a:bodyPr>
        <a:lstStyle/>
        <a:p>
          <a:pPr lvl="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0" kern="1200" dirty="0" smtClean="0">
              <a:solidFill>
                <a:srgbClr val="000099"/>
              </a:solidFill>
            </a:rPr>
            <a:t>внимательно вслушиваться в звучащую речь</a:t>
          </a:r>
          <a:endParaRPr lang="ru-RU" sz="2200" b="0" kern="1200" dirty="0">
            <a:solidFill>
              <a:srgbClr val="000099"/>
            </a:solidFill>
          </a:endParaRPr>
        </a:p>
      </dsp:txBody>
      <dsp:txXfrm>
        <a:off x="2265371" y="1951"/>
        <a:ext cx="6447596" cy="299710"/>
      </dsp:txXfrm>
    </dsp:sp>
    <dsp:sp modelId="{734606BC-2BBE-4440-980E-3A834D4CAC8E}">
      <dsp:nvSpPr>
        <dsp:cNvPr id="0" name=""/>
        <dsp:cNvSpPr/>
      </dsp:nvSpPr>
      <dsp:spPr>
        <a:xfrm>
          <a:off x="0" y="1951"/>
          <a:ext cx="2265371" cy="299710"/>
        </a:xfrm>
        <a:prstGeom prst="round2SameRect">
          <a:avLst>
            <a:gd name="adj1" fmla="val 16670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учить</a:t>
          </a:r>
          <a:endParaRPr lang="ru-RU" sz="2400" b="1" kern="1200" dirty="0"/>
        </a:p>
      </dsp:txBody>
      <dsp:txXfrm>
        <a:off x="14633" y="16584"/>
        <a:ext cx="2236105" cy="285077"/>
      </dsp:txXfrm>
    </dsp:sp>
    <dsp:sp modelId="{1B97E2F1-094D-4A45-B8A9-37F658C6E457}">
      <dsp:nvSpPr>
        <dsp:cNvPr id="0" name=""/>
        <dsp:cNvSpPr/>
      </dsp:nvSpPr>
      <dsp:spPr>
        <a:xfrm>
          <a:off x="0" y="301662"/>
          <a:ext cx="8712968" cy="599510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3300" kern="1200" dirty="0"/>
        </a:p>
      </dsp:txBody>
      <dsp:txXfrm>
        <a:off x="0" y="301662"/>
        <a:ext cx="8712968" cy="599510"/>
      </dsp:txXfrm>
    </dsp:sp>
    <dsp:sp modelId="{0A6F02D8-A0CB-45AF-8F23-4A6CB0ECFD8F}">
      <dsp:nvSpPr>
        <dsp:cNvPr id="0" name=""/>
        <dsp:cNvSpPr/>
      </dsp:nvSpPr>
      <dsp:spPr>
        <a:xfrm>
          <a:off x="2265371" y="916158"/>
          <a:ext cx="6447596" cy="299710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b" anchorCtr="0">
          <a:noAutofit/>
        </a:bodyPr>
        <a:lstStyle/>
        <a:p>
          <a:pPr lvl="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solidFill>
                <a:srgbClr val="000099"/>
              </a:solidFill>
            </a:rPr>
            <a:t>умение улавливать, понимать и предвосхищать смысловое содержание высказывания</a:t>
          </a:r>
          <a:endParaRPr lang="ru-RU" sz="2200" kern="1200" dirty="0">
            <a:solidFill>
              <a:srgbClr val="000099"/>
            </a:solidFill>
          </a:endParaRPr>
        </a:p>
      </dsp:txBody>
      <dsp:txXfrm>
        <a:off x="2265371" y="916158"/>
        <a:ext cx="6447596" cy="299710"/>
      </dsp:txXfrm>
    </dsp:sp>
    <dsp:sp modelId="{7C8180C6-C2AE-4DB1-B387-34C0529B0901}">
      <dsp:nvSpPr>
        <dsp:cNvPr id="0" name=""/>
        <dsp:cNvSpPr/>
      </dsp:nvSpPr>
      <dsp:spPr>
        <a:xfrm>
          <a:off x="0" y="916158"/>
          <a:ext cx="2265371" cy="299710"/>
        </a:xfrm>
        <a:prstGeom prst="round2SameRect">
          <a:avLst>
            <a:gd name="adj1" fmla="val 16670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формировать</a:t>
          </a:r>
          <a:endParaRPr lang="ru-RU" sz="2400" b="1" kern="1200" dirty="0"/>
        </a:p>
      </dsp:txBody>
      <dsp:txXfrm>
        <a:off x="14633" y="930791"/>
        <a:ext cx="2236105" cy="285077"/>
      </dsp:txXfrm>
    </dsp:sp>
    <dsp:sp modelId="{D86C43EB-FAFB-4D81-AB83-FA1B6FD816EC}">
      <dsp:nvSpPr>
        <dsp:cNvPr id="0" name=""/>
        <dsp:cNvSpPr/>
      </dsp:nvSpPr>
      <dsp:spPr>
        <a:xfrm>
          <a:off x="0" y="1215868"/>
          <a:ext cx="8712968" cy="599510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228600" lvl="1" indent="-228600" algn="just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200" kern="1200" dirty="0"/>
        </a:p>
      </dsp:txBody>
      <dsp:txXfrm>
        <a:off x="0" y="1215868"/>
        <a:ext cx="8712968" cy="599510"/>
      </dsp:txXfrm>
    </dsp:sp>
    <dsp:sp modelId="{4DA33BE6-3393-4CFA-A42F-5730878857D4}">
      <dsp:nvSpPr>
        <dsp:cNvPr id="0" name=""/>
        <dsp:cNvSpPr/>
      </dsp:nvSpPr>
      <dsp:spPr>
        <a:xfrm>
          <a:off x="2265371" y="1830364"/>
          <a:ext cx="6447596" cy="299710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b" anchorCtr="0">
          <a:noAutofit/>
        </a:bodyPr>
        <a:lstStyle/>
        <a:p>
          <a:pPr lvl="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solidFill>
                <a:srgbClr val="000099"/>
              </a:solidFill>
            </a:rPr>
            <a:t>способность перерабатывать и воспроизводить услышанное</a:t>
          </a:r>
          <a:endParaRPr lang="ru-RU" sz="2200" kern="1200" dirty="0">
            <a:solidFill>
              <a:srgbClr val="000099"/>
            </a:solidFill>
          </a:endParaRPr>
        </a:p>
      </dsp:txBody>
      <dsp:txXfrm>
        <a:off x="2265371" y="1830364"/>
        <a:ext cx="6447596" cy="299710"/>
      </dsp:txXfrm>
    </dsp:sp>
    <dsp:sp modelId="{FAAC3160-5255-4181-8FEE-56638C057FA5}">
      <dsp:nvSpPr>
        <dsp:cNvPr id="0" name=""/>
        <dsp:cNvSpPr/>
      </dsp:nvSpPr>
      <dsp:spPr>
        <a:xfrm>
          <a:off x="0" y="1830364"/>
          <a:ext cx="2265371" cy="299710"/>
        </a:xfrm>
        <a:prstGeom prst="round2SameRect">
          <a:avLst>
            <a:gd name="adj1" fmla="val 16670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развивать</a:t>
          </a:r>
          <a:endParaRPr lang="ru-RU" sz="2400" b="1" kern="1200" dirty="0"/>
        </a:p>
      </dsp:txBody>
      <dsp:txXfrm>
        <a:off x="14633" y="1844997"/>
        <a:ext cx="2236105" cy="285077"/>
      </dsp:txXfrm>
    </dsp:sp>
    <dsp:sp modelId="{EE969B19-095A-4C49-8391-9AA35DA507F8}">
      <dsp:nvSpPr>
        <dsp:cNvPr id="0" name=""/>
        <dsp:cNvSpPr/>
      </dsp:nvSpPr>
      <dsp:spPr>
        <a:xfrm>
          <a:off x="0" y="2130075"/>
          <a:ext cx="8712968" cy="599510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3300" kern="1200" dirty="0"/>
        </a:p>
      </dsp:txBody>
      <dsp:txXfrm>
        <a:off x="0" y="2130075"/>
        <a:ext cx="8712968" cy="599510"/>
      </dsp:txXfrm>
    </dsp:sp>
    <dsp:sp modelId="{D155040E-C6B6-489C-9126-281D6EB81FCF}">
      <dsp:nvSpPr>
        <dsp:cNvPr id="0" name=""/>
        <dsp:cNvSpPr/>
      </dsp:nvSpPr>
      <dsp:spPr>
        <a:xfrm>
          <a:off x="2265371" y="2744571"/>
          <a:ext cx="6447596" cy="299710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b" anchorCtr="0">
          <a:noAutofit/>
        </a:bodyPr>
        <a:lstStyle/>
        <a:p>
          <a:pPr lvl="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solidFill>
                <a:srgbClr val="000099"/>
              </a:solidFill>
            </a:rPr>
            <a:t>культуру слушания на родном и иностранном языке</a:t>
          </a:r>
          <a:endParaRPr lang="ru-RU" sz="2200" kern="1200" dirty="0">
            <a:solidFill>
              <a:srgbClr val="000099"/>
            </a:solidFill>
          </a:endParaRPr>
        </a:p>
      </dsp:txBody>
      <dsp:txXfrm>
        <a:off x="2265371" y="2744571"/>
        <a:ext cx="6447596" cy="299710"/>
      </dsp:txXfrm>
    </dsp:sp>
    <dsp:sp modelId="{54F13CF5-719C-4AA9-AABF-5A200086E249}">
      <dsp:nvSpPr>
        <dsp:cNvPr id="0" name=""/>
        <dsp:cNvSpPr/>
      </dsp:nvSpPr>
      <dsp:spPr>
        <a:xfrm>
          <a:off x="0" y="2744571"/>
          <a:ext cx="2265371" cy="299710"/>
        </a:xfrm>
        <a:prstGeom prst="round2SameRect">
          <a:avLst>
            <a:gd name="adj1" fmla="val 16670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воспитывать</a:t>
          </a:r>
          <a:endParaRPr lang="ru-RU" sz="2400" b="1" kern="1200" dirty="0"/>
        </a:p>
      </dsp:txBody>
      <dsp:txXfrm>
        <a:off x="14633" y="2759204"/>
        <a:ext cx="2236105" cy="285077"/>
      </dsp:txXfrm>
    </dsp:sp>
    <dsp:sp modelId="{62B58151-289A-4AB2-849E-5B3CEA5D735D}">
      <dsp:nvSpPr>
        <dsp:cNvPr id="0" name=""/>
        <dsp:cNvSpPr/>
      </dsp:nvSpPr>
      <dsp:spPr>
        <a:xfrm>
          <a:off x="0" y="3044281"/>
          <a:ext cx="8712968" cy="599510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400" kern="1200" dirty="0" smtClean="0"/>
        </a:p>
      </dsp:txBody>
      <dsp:txXfrm>
        <a:off x="0" y="3044281"/>
        <a:ext cx="8712968" cy="599510"/>
      </dsp:txXfrm>
    </dsp:sp>
    <dsp:sp modelId="{EBE0EEAE-0E9D-4D1E-8A7B-479350B1B82F}">
      <dsp:nvSpPr>
        <dsp:cNvPr id="0" name=""/>
        <dsp:cNvSpPr/>
      </dsp:nvSpPr>
      <dsp:spPr>
        <a:xfrm>
          <a:off x="2265371" y="3658777"/>
          <a:ext cx="6447596" cy="299710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b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solidFill>
                <a:srgbClr val="000099"/>
              </a:solidFill>
            </a:rPr>
            <a:t>языковую культуру</a:t>
          </a:r>
          <a:endParaRPr lang="ru-RU" sz="2200" kern="1200" dirty="0">
            <a:solidFill>
              <a:srgbClr val="000099"/>
            </a:solidFill>
          </a:endParaRPr>
        </a:p>
      </dsp:txBody>
      <dsp:txXfrm>
        <a:off x="2265371" y="3658777"/>
        <a:ext cx="6447596" cy="299710"/>
      </dsp:txXfrm>
    </dsp:sp>
    <dsp:sp modelId="{BF01F420-9697-4C01-893A-5A5308D83183}">
      <dsp:nvSpPr>
        <dsp:cNvPr id="0" name=""/>
        <dsp:cNvSpPr/>
      </dsp:nvSpPr>
      <dsp:spPr>
        <a:xfrm>
          <a:off x="0" y="3658777"/>
          <a:ext cx="2265371" cy="299710"/>
        </a:xfrm>
        <a:prstGeom prst="round2SameRect">
          <a:avLst>
            <a:gd name="adj1" fmla="val 16670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прививать</a:t>
          </a:r>
          <a:endParaRPr lang="ru-RU" sz="2400" b="1" kern="1200" dirty="0"/>
        </a:p>
      </dsp:txBody>
      <dsp:txXfrm>
        <a:off x="14633" y="3673410"/>
        <a:ext cx="2236105" cy="28507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24D59A-E2BB-4042-8E97-6BB84CDCC5D1}">
      <dsp:nvSpPr>
        <dsp:cNvPr id="0" name=""/>
        <dsp:cNvSpPr/>
      </dsp:nvSpPr>
      <dsp:spPr>
        <a:xfrm>
          <a:off x="2411" y="888679"/>
          <a:ext cx="2937420" cy="1174968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0C788E"/>
              </a:solidFill>
            </a:rPr>
            <a:t>СЛУШАНИЕ</a:t>
          </a:r>
          <a:endParaRPr lang="ru-RU" sz="2000" b="1" kern="1200" dirty="0">
            <a:solidFill>
              <a:srgbClr val="0C788E"/>
            </a:solidFill>
          </a:endParaRPr>
        </a:p>
      </dsp:txBody>
      <dsp:txXfrm>
        <a:off x="589895" y="888679"/>
        <a:ext cx="1762452" cy="1174968"/>
      </dsp:txXfrm>
    </dsp:sp>
    <dsp:sp modelId="{C5736909-DEBB-4F87-A081-9A776C22676B}">
      <dsp:nvSpPr>
        <dsp:cNvPr id="0" name=""/>
        <dsp:cNvSpPr/>
      </dsp:nvSpPr>
      <dsp:spPr>
        <a:xfrm>
          <a:off x="2646089" y="888679"/>
          <a:ext cx="2937420" cy="1174968"/>
        </a:xfrm>
        <a:prstGeom prst="chevron">
          <a:avLst/>
        </a:prstGeom>
        <a:solidFill>
          <a:srgbClr val="3366F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СЛЫШАНИЕ</a:t>
          </a:r>
          <a:endParaRPr lang="ru-RU" sz="2000" b="1" kern="1200" dirty="0"/>
        </a:p>
      </dsp:txBody>
      <dsp:txXfrm>
        <a:off x="3233573" y="888679"/>
        <a:ext cx="1762452" cy="1174968"/>
      </dsp:txXfrm>
    </dsp:sp>
    <dsp:sp modelId="{D49B4ECE-25B8-4EA4-BB65-B276D3D4BBAA}">
      <dsp:nvSpPr>
        <dsp:cNvPr id="0" name=""/>
        <dsp:cNvSpPr/>
      </dsp:nvSpPr>
      <dsp:spPr>
        <a:xfrm>
          <a:off x="5289768" y="888679"/>
          <a:ext cx="2937420" cy="1174968"/>
        </a:xfrm>
        <a:prstGeom prst="chevron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6677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50" b="1" kern="1200" dirty="0" smtClean="0"/>
            <a:t>ПОНИМАНИЕ</a:t>
          </a:r>
          <a:endParaRPr lang="ru-RU" sz="1950" b="1" kern="1200" dirty="0"/>
        </a:p>
      </dsp:txBody>
      <dsp:txXfrm>
        <a:off x="5877252" y="888679"/>
        <a:ext cx="1762452" cy="117496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4F8DA8-76EC-4F5B-AE2D-2CF859C7EB00}">
      <dsp:nvSpPr>
        <dsp:cNvPr id="0" name=""/>
        <dsp:cNvSpPr/>
      </dsp:nvSpPr>
      <dsp:spPr>
        <a:xfrm>
          <a:off x="-4351417" y="-667478"/>
          <a:ext cx="5184247" cy="5184247"/>
        </a:xfrm>
        <a:prstGeom prst="blockArc">
          <a:avLst>
            <a:gd name="adj1" fmla="val 18900000"/>
            <a:gd name="adj2" fmla="val 2700000"/>
            <a:gd name="adj3" fmla="val 417"/>
          </a:avLst>
        </a:pr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5ADABD-704A-43F8-B707-83F7DAAA7E81}">
      <dsp:nvSpPr>
        <dsp:cNvPr id="0" name=""/>
        <dsp:cNvSpPr/>
      </dsp:nvSpPr>
      <dsp:spPr>
        <a:xfrm>
          <a:off x="535606" y="384929"/>
          <a:ext cx="7631854" cy="76985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11075" tIns="106680" rIns="106680" bIns="106680" numCol="1" spcCol="1270" anchor="ctr" anchorCtr="0">
          <a:noAutofit/>
        </a:bodyPr>
        <a:lstStyle/>
        <a:p>
          <a:pPr lvl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kern="1200" dirty="0" smtClean="0"/>
            <a:t>слово</a:t>
          </a:r>
          <a:endParaRPr lang="ru-RU" sz="4200" kern="1200" dirty="0"/>
        </a:p>
      </dsp:txBody>
      <dsp:txXfrm>
        <a:off x="535606" y="384929"/>
        <a:ext cx="7631854" cy="769858"/>
      </dsp:txXfrm>
    </dsp:sp>
    <dsp:sp modelId="{E121DBA1-4CEF-4995-A542-44F107BFDCF8}">
      <dsp:nvSpPr>
        <dsp:cNvPr id="0" name=""/>
        <dsp:cNvSpPr/>
      </dsp:nvSpPr>
      <dsp:spPr>
        <a:xfrm>
          <a:off x="54444" y="288696"/>
          <a:ext cx="962322" cy="96232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7B5419-C3D3-4992-B3C0-826E8666B1A3}">
      <dsp:nvSpPr>
        <dsp:cNvPr id="0" name=""/>
        <dsp:cNvSpPr/>
      </dsp:nvSpPr>
      <dsp:spPr>
        <a:xfrm>
          <a:off x="815449" y="1539716"/>
          <a:ext cx="7352010" cy="76985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11075" tIns="106680" rIns="106680" bIns="106680" numCol="1" spcCol="1270" anchor="ctr" anchorCtr="0">
          <a:noAutofit/>
        </a:bodyPr>
        <a:lstStyle/>
        <a:p>
          <a:pPr lvl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kern="1200" dirty="0" smtClean="0"/>
            <a:t>фраза</a:t>
          </a:r>
          <a:endParaRPr lang="ru-RU" sz="4200" kern="1200" dirty="0"/>
        </a:p>
      </dsp:txBody>
      <dsp:txXfrm>
        <a:off x="815449" y="1539716"/>
        <a:ext cx="7352010" cy="769858"/>
      </dsp:txXfrm>
    </dsp:sp>
    <dsp:sp modelId="{8492F125-9433-4BC0-B239-DC25628E7EEA}">
      <dsp:nvSpPr>
        <dsp:cNvPr id="0" name=""/>
        <dsp:cNvSpPr/>
      </dsp:nvSpPr>
      <dsp:spPr>
        <a:xfrm>
          <a:off x="334288" y="1443484"/>
          <a:ext cx="962322" cy="96232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BAC215-A3C9-4998-A124-43443B4AEDED}">
      <dsp:nvSpPr>
        <dsp:cNvPr id="0" name=""/>
        <dsp:cNvSpPr/>
      </dsp:nvSpPr>
      <dsp:spPr>
        <a:xfrm>
          <a:off x="535606" y="2694503"/>
          <a:ext cx="7631854" cy="76985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11075" tIns="106680" rIns="106680" bIns="106680" numCol="1" spcCol="1270" anchor="ctr" anchorCtr="0">
          <a:noAutofit/>
        </a:bodyPr>
        <a:lstStyle/>
        <a:p>
          <a:pPr lvl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kern="1200" dirty="0" smtClean="0"/>
            <a:t>текст</a:t>
          </a:r>
          <a:endParaRPr lang="ru-RU" sz="4200" kern="1200" dirty="0"/>
        </a:p>
      </dsp:txBody>
      <dsp:txXfrm>
        <a:off x="535606" y="2694503"/>
        <a:ext cx="7631854" cy="769858"/>
      </dsp:txXfrm>
    </dsp:sp>
    <dsp:sp modelId="{1AD095B7-56BF-4E62-BFB5-B68DE3384325}">
      <dsp:nvSpPr>
        <dsp:cNvPr id="0" name=""/>
        <dsp:cNvSpPr/>
      </dsp:nvSpPr>
      <dsp:spPr>
        <a:xfrm>
          <a:off x="54444" y="2598271"/>
          <a:ext cx="962322" cy="96232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529BBC-9EEC-4B6C-B7CD-90EB4E621A7C}">
      <dsp:nvSpPr>
        <dsp:cNvPr id="0" name=""/>
        <dsp:cNvSpPr/>
      </dsp:nvSpPr>
      <dsp:spPr>
        <a:xfrm rot="5400000">
          <a:off x="4848357" y="-2659002"/>
          <a:ext cx="1294601" cy="6761118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восприятие текста в целом, когда слушающему при известных обстоятельствах достаточно определить (более или менее развернуто), о чем шла речь в высказывании, какова его основная мысль. </a:t>
          </a:r>
          <a:endParaRPr lang="ru-RU" sz="2000" kern="1200" dirty="0"/>
        </a:p>
      </dsp:txBody>
      <dsp:txXfrm rot="-5400000">
        <a:off x="2115099" y="137453"/>
        <a:ext cx="6697921" cy="1168207"/>
      </dsp:txXfrm>
    </dsp:sp>
    <dsp:sp modelId="{696946F8-D47A-4958-9000-34358280272D}">
      <dsp:nvSpPr>
        <dsp:cNvPr id="0" name=""/>
        <dsp:cNvSpPr/>
      </dsp:nvSpPr>
      <dsp:spPr>
        <a:xfrm>
          <a:off x="0" y="7"/>
          <a:ext cx="2114167" cy="1438753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/>
            <a:t>глобальное</a:t>
          </a:r>
          <a:endParaRPr lang="ru-RU" sz="2300" b="1" kern="1200" dirty="0"/>
        </a:p>
      </dsp:txBody>
      <dsp:txXfrm>
        <a:off x="70234" y="70241"/>
        <a:ext cx="1973699" cy="1298285"/>
      </dsp:txXfrm>
    </dsp:sp>
    <dsp:sp modelId="{85A22EE3-A1FC-45AF-AC1F-A7099BF7511F}">
      <dsp:nvSpPr>
        <dsp:cNvPr id="0" name=""/>
        <dsp:cNvSpPr/>
      </dsp:nvSpPr>
      <dsp:spPr>
        <a:xfrm rot="5400000">
          <a:off x="4846667" y="-1201072"/>
          <a:ext cx="1296144" cy="6866641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осознание самых главных смысловых блоков текста - в зависимости от установки, которая дается говорящим или которую ставит перед собой слушающий.</a:t>
          </a:r>
          <a:endParaRPr lang="ru-RU" sz="20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300" kern="1200" dirty="0"/>
        </a:p>
      </dsp:txBody>
      <dsp:txXfrm rot="-5400000">
        <a:off x="2061419" y="1647449"/>
        <a:ext cx="6803368" cy="1169598"/>
      </dsp:txXfrm>
    </dsp:sp>
    <dsp:sp modelId="{FFAA500D-FD97-4081-8EF9-393ED3F7FC15}">
      <dsp:nvSpPr>
        <dsp:cNvPr id="0" name=""/>
        <dsp:cNvSpPr/>
      </dsp:nvSpPr>
      <dsp:spPr>
        <a:xfrm>
          <a:off x="0" y="1512166"/>
          <a:ext cx="2060487" cy="1438753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i="0" kern="1200" dirty="0" smtClean="0"/>
            <a:t>детальное</a:t>
          </a:r>
          <a:endParaRPr lang="ru-RU" sz="2200" b="1" i="0" kern="1200" dirty="0"/>
        </a:p>
      </dsp:txBody>
      <dsp:txXfrm>
        <a:off x="70234" y="1582400"/>
        <a:ext cx="1920019" cy="1298285"/>
      </dsp:txXfrm>
    </dsp:sp>
    <dsp:sp modelId="{CF7F8885-549F-490E-9389-1DFAC3B4A83F}">
      <dsp:nvSpPr>
        <dsp:cNvPr id="0" name=""/>
        <dsp:cNvSpPr/>
      </dsp:nvSpPr>
      <dsp:spPr>
        <a:xfrm rot="5400000">
          <a:off x="4777052" y="362380"/>
          <a:ext cx="1437211" cy="6761118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требует критического осмысления воспринятого на слух: выражения своей точки зрения, мотивированного согласия или несогласия с основной мыслью автора, его аргументацией, с формой выражения мысли и т.д.</a:t>
          </a:r>
          <a:endParaRPr lang="ru-RU" sz="20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300" kern="1200" dirty="0"/>
        </a:p>
      </dsp:txBody>
      <dsp:txXfrm rot="-5400000">
        <a:off x="2115099" y="3094493"/>
        <a:ext cx="6690959" cy="1296893"/>
      </dsp:txXfrm>
    </dsp:sp>
    <dsp:sp modelId="{1582B1AA-00F2-4DC3-8CB3-39555D4EEF68}">
      <dsp:nvSpPr>
        <dsp:cNvPr id="0" name=""/>
        <dsp:cNvSpPr/>
      </dsp:nvSpPr>
      <dsp:spPr>
        <a:xfrm>
          <a:off x="0" y="3025742"/>
          <a:ext cx="2114167" cy="1438753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критическое</a:t>
          </a:r>
          <a:endParaRPr lang="ru-RU" sz="2200" b="1" kern="1200" dirty="0"/>
        </a:p>
      </dsp:txBody>
      <dsp:txXfrm>
        <a:off x="70234" y="3095976"/>
        <a:ext cx="1973699" cy="129828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09F837-6BA1-4AC5-80DA-E99C5DBE8735}">
      <dsp:nvSpPr>
        <dsp:cNvPr id="0" name=""/>
        <dsp:cNvSpPr/>
      </dsp:nvSpPr>
      <dsp:spPr>
        <a:xfrm>
          <a:off x="4399224" y="1944223"/>
          <a:ext cx="1972525" cy="2009018"/>
        </a:xfrm>
        <a:prstGeom prst="gear9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400" b="1" kern="1200" dirty="0" smtClean="0"/>
            <a:t>1</a:t>
          </a:r>
          <a:endParaRPr lang="ru-RU" sz="5400" b="1" kern="1200" dirty="0"/>
        </a:p>
      </dsp:txBody>
      <dsp:txXfrm>
        <a:off x="4795789" y="2412401"/>
        <a:ext cx="1179395" cy="1037367"/>
      </dsp:txXfrm>
    </dsp:sp>
    <dsp:sp modelId="{B2D8CB6A-ED0F-43BC-86DB-2F7170CFDDF1}">
      <dsp:nvSpPr>
        <dsp:cNvPr id="0" name=""/>
        <dsp:cNvSpPr/>
      </dsp:nvSpPr>
      <dsp:spPr>
        <a:xfrm>
          <a:off x="4281319" y="3384379"/>
          <a:ext cx="2454037" cy="9375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мотивационно – побудительный (мотив и цель)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/>
        </a:p>
      </dsp:txBody>
      <dsp:txXfrm>
        <a:off x="4308779" y="3411839"/>
        <a:ext cx="2399117" cy="882624"/>
      </dsp:txXfrm>
    </dsp:sp>
    <dsp:sp modelId="{F5FFBDF7-0BC5-4165-8BE4-27FDAA0B075C}">
      <dsp:nvSpPr>
        <dsp:cNvPr id="0" name=""/>
        <dsp:cNvSpPr/>
      </dsp:nvSpPr>
      <dsp:spPr>
        <a:xfrm>
          <a:off x="2760872" y="1428638"/>
          <a:ext cx="1785798" cy="1785798"/>
        </a:xfrm>
        <a:prstGeom prst="gear6">
          <a:avLst/>
        </a:prstGeom>
        <a:solidFill>
          <a:schemeClr val="accent5">
            <a:hueOff val="1628512"/>
            <a:satOff val="5598"/>
            <a:lumOff val="-26863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400" b="1" i="0" kern="1200" dirty="0" smtClean="0"/>
            <a:t>2</a:t>
          </a:r>
          <a:endParaRPr lang="ru-RU" sz="5400" b="1" i="0" kern="1200" dirty="0"/>
        </a:p>
      </dsp:txBody>
      <dsp:txXfrm>
        <a:off x="3210452" y="1880935"/>
        <a:ext cx="886638" cy="881204"/>
      </dsp:txXfrm>
    </dsp:sp>
    <dsp:sp modelId="{65325FAF-C048-44F6-B6A8-7F2EB26C3D33}">
      <dsp:nvSpPr>
        <dsp:cNvPr id="0" name=""/>
        <dsp:cNvSpPr/>
      </dsp:nvSpPr>
      <dsp:spPr>
        <a:xfrm>
          <a:off x="1040957" y="2443952"/>
          <a:ext cx="2304249" cy="15164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err="1" smtClean="0"/>
            <a:t>аналитико</a:t>
          </a:r>
          <a:r>
            <a:rPr lang="ru-RU" sz="2000" kern="1200" dirty="0" smtClean="0"/>
            <a:t> – синтетический (восприятие и переработка текста)</a:t>
          </a:r>
          <a:endParaRPr lang="ru-RU" sz="20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300" kern="1200" dirty="0"/>
        </a:p>
      </dsp:txBody>
      <dsp:txXfrm>
        <a:off x="1085373" y="2488368"/>
        <a:ext cx="2215417" cy="1427655"/>
      </dsp:txXfrm>
    </dsp:sp>
    <dsp:sp modelId="{1887392D-1844-4EB0-B621-5EDF08C46D9C}">
      <dsp:nvSpPr>
        <dsp:cNvPr id="0" name=""/>
        <dsp:cNvSpPr/>
      </dsp:nvSpPr>
      <dsp:spPr>
        <a:xfrm rot="20700000">
          <a:off x="3761101" y="196620"/>
          <a:ext cx="1749717" cy="1749717"/>
        </a:xfrm>
        <a:prstGeom prst="gear6">
          <a:avLst/>
        </a:prstGeom>
        <a:solidFill>
          <a:schemeClr val="accent5">
            <a:hueOff val="3257024"/>
            <a:satOff val="11196"/>
            <a:lumOff val="-53726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400" b="1" kern="1200" dirty="0" smtClean="0"/>
            <a:t>3</a:t>
          </a:r>
          <a:endParaRPr lang="ru-RU" sz="5400" b="1" kern="1200" dirty="0"/>
        </a:p>
      </dsp:txBody>
      <dsp:txXfrm rot="-20700000">
        <a:off x="4144865" y="580384"/>
        <a:ext cx="982189" cy="982189"/>
      </dsp:txXfrm>
    </dsp:sp>
    <dsp:sp modelId="{16C60F56-708A-425A-9E26-9D463F3F47AD}">
      <dsp:nvSpPr>
        <dsp:cNvPr id="0" name=""/>
        <dsp:cNvSpPr/>
      </dsp:nvSpPr>
      <dsp:spPr>
        <a:xfrm>
          <a:off x="5040556" y="216026"/>
          <a:ext cx="2511290" cy="9375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исполнительный (понимание)</a:t>
          </a:r>
          <a:endParaRPr lang="ru-RU" sz="20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300" kern="1200" dirty="0"/>
        </a:p>
      </dsp:txBody>
      <dsp:txXfrm>
        <a:off x="5068016" y="243486"/>
        <a:ext cx="2456370" cy="882624"/>
      </dsp:txXfrm>
    </dsp:sp>
    <dsp:sp modelId="{52F5A517-94A4-4EBA-8D56-C92BB64673B2}">
      <dsp:nvSpPr>
        <dsp:cNvPr id="0" name=""/>
        <dsp:cNvSpPr/>
      </dsp:nvSpPr>
      <dsp:spPr>
        <a:xfrm>
          <a:off x="4003675" y="1636804"/>
          <a:ext cx="3143005" cy="3143005"/>
        </a:xfrm>
        <a:prstGeom prst="circularArrow">
          <a:avLst>
            <a:gd name="adj1" fmla="val 4687"/>
            <a:gd name="adj2" fmla="val 299029"/>
            <a:gd name="adj3" fmla="val 2522287"/>
            <a:gd name="adj4" fmla="val 15848153"/>
            <a:gd name="adj5" fmla="val 5469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C9649E-D2E6-4A3A-A8F9-5D65A7FF685C}">
      <dsp:nvSpPr>
        <dsp:cNvPr id="0" name=""/>
        <dsp:cNvSpPr/>
      </dsp:nvSpPr>
      <dsp:spPr>
        <a:xfrm>
          <a:off x="2444610" y="1032349"/>
          <a:ext cx="2283589" cy="2283589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5">
            <a:hueOff val="1628512"/>
            <a:satOff val="5598"/>
            <a:lumOff val="-2686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00BE23-9B99-4969-B225-B799E128B7F9}">
      <dsp:nvSpPr>
        <dsp:cNvPr id="0" name=""/>
        <dsp:cNvSpPr/>
      </dsp:nvSpPr>
      <dsp:spPr>
        <a:xfrm>
          <a:off x="3356373" y="-187793"/>
          <a:ext cx="2462169" cy="2462169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5">
            <a:hueOff val="3257024"/>
            <a:satOff val="11196"/>
            <a:lumOff val="-5372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CB369E-3AB3-4E7D-94C2-DBDBDB2154D1}">
      <dsp:nvSpPr>
        <dsp:cNvPr id="0" name=""/>
        <dsp:cNvSpPr/>
      </dsp:nvSpPr>
      <dsp:spPr>
        <a:xfrm>
          <a:off x="2603264" y="829"/>
          <a:ext cx="6317775" cy="1853897"/>
        </a:xfrm>
        <a:prstGeom prst="rightArrow">
          <a:avLst>
            <a:gd name="adj1" fmla="val 75000"/>
            <a:gd name="adj2" fmla="val 50000"/>
          </a:avLst>
        </a:prstGeom>
        <a:solidFill>
          <a:srgbClr val="000099">
            <a:alpha val="90000"/>
          </a:srgb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i="1" kern="1200" dirty="0" smtClean="0">
              <a:solidFill>
                <a:schemeClr val="bg1"/>
              </a:solidFill>
            </a:rPr>
            <a:t>формирование речевого слуха</a:t>
          </a:r>
          <a:r>
            <a:rPr lang="ru-RU" sz="2000" kern="1200" dirty="0" smtClean="0">
              <a:solidFill>
                <a:schemeClr val="bg1"/>
              </a:solidFill>
            </a:rPr>
            <a:t>, навыков узнавания лексико-грамматического материала, умений понимания и оценки прослушанного (текст предназначен для пересказа, изложения, обсуждения)</a:t>
          </a:r>
          <a:endParaRPr lang="ru-RU" sz="2000" kern="1200" dirty="0">
            <a:solidFill>
              <a:schemeClr val="bg1"/>
            </a:solidFill>
          </a:endParaRPr>
        </a:p>
      </dsp:txBody>
      <dsp:txXfrm>
        <a:off x="2603264" y="232566"/>
        <a:ext cx="5622564" cy="1390423"/>
      </dsp:txXfrm>
    </dsp:sp>
    <dsp:sp modelId="{2EB33D1E-C743-446A-A7E6-47F9D0585AF3}">
      <dsp:nvSpPr>
        <dsp:cNvPr id="0" name=""/>
        <dsp:cNvSpPr/>
      </dsp:nvSpPr>
      <dsp:spPr>
        <a:xfrm>
          <a:off x="7952" y="155289"/>
          <a:ext cx="2595312" cy="1544979"/>
        </a:xfrm>
        <a:prstGeom prst="roundRect">
          <a:avLst/>
        </a:prstGeom>
        <a:solidFill>
          <a:srgbClr val="0000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учебное</a:t>
          </a:r>
          <a:endParaRPr lang="ru-RU" sz="2000" b="1" kern="1200" dirty="0"/>
        </a:p>
      </dsp:txBody>
      <dsp:txXfrm>
        <a:off x="83372" y="230709"/>
        <a:ext cx="2444472" cy="1394139"/>
      </dsp:txXfrm>
    </dsp:sp>
    <dsp:sp modelId="{AC0FD744-F2E1-4961-8528-1BD54E2CA9A0}">
      <dsp:nvSpPr>
        <dsp:cNvPr id="0" name=""/>
        <dsp:cNvSpPr/>
      </dsp:nvSpPr>
      <dsp:spPr>
        <a:xfrm>
          <a:off x="2746454" y="2009225"/>
          <a:ext cx="6179757" cy="1839235"/>
        </a:xfrm>
        <a:prstGeom prst="rightArrow">
          <a:avLst>
            <a:gd name="adj1" fmla="val 75000"/>
            <a:gd name="adj2" fmla="val 50000"/>
          </a:avLst>
        </a:prstGeom>
        <a:solidFill>
          <a:srgbClr val="3366FF">
            <a:alpha val="90000"/>
          </a:srgb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i="1" kern="1200" dirty="0" smtClean="0">
              <a:solidFill>
                <a:schemeClr val="bg1"/>
              </a:solidFill>
            </a:rPr>
            <a:t>формирование сложного речевого умения</a:t>
          </a:r>
          <a:r>
            <a:rPr lang="ru-RU" sz="2000" i="1" kern="1200" dirty="0" smtClean="0">
              <a:solidFill>
                <a:schemeClr val="bg1"/>
              </a:solidFill>
            </a:rPr>
            <a:t> </a:t>
          </a:r>
          <a:r>
            <a:rPr lang="ru-RU" sz="2000" kern="1200" dirty="0" smtClean="0">
              <a:solidFill>
                <a:schemeClr val="bg1"/>
              </a:solidFill>
            </a:rPr>
            <a:t>понимать речь на слух при ее одноразовом воспроизведении (текст предназначен для однократного звукового восприятия и понимания)</a:t>
          </a:r>
          <a:endParaRPr lang="ru-RU" sz="2000" kern="1200" dirty="0">
            <a:solidFill>
              <a:schemeClr val="bg1"/>
            </a:solidFill>
          </a:endParaRPr>
        </a:p>
      </dsp:txBody>
      <dsp:txXfrm>
        <a:off x="2746454" y="2239129"/>
        <a:ext cx="5490044" cy="1379427"/>
      </dsp:txXfrm>
    </dsp:sp>
    <dsp:sp modelId="{EDDFA09D-650E-4DEC-BE72-F8AB286269E5}">
      <dsp:nvSpPr>
        <dsp:cNvPr id="0" name=""/>
        <dsp:cNvSpPr/>
      </dsp:nvSpPr>
      <dsp:spPr>
        <a:xfrm>
          <a:off x="2780" y="2156353"/>
          <a:ext cx="2743674" cy="1544979"/>
        </a:xfrm>
        <a:prstGeom prst="roundRect">
          <a:avLst/>
        </a:prstGeom>
        <a:solidFill>
          <a:srgbClr val="3366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коммуникативное</a:t>
          </a:r>
          <a:endParaRPr lang="ru-RU" sz="2000" b="1" kern="1200" dirty="0"/>
        </a:p>
      </dsp:txBody>
      <dsp:txXfrm>
        <a:off x="78200" y="2231773"/>
        <a:ext cx="2592834" cy="139413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D2212C-1F7F-4C02-8EF2-62F584BCD106}">
      <dsp:nvSpPr>
        <dsp:cNvPr id="0" name=""/>
        <dsp:cNvSpPr/>
      </dsp:nvSpPr>
      <dsp:spPr>
        <a:xfrm>
          <a:off x="2333865" y="142944"/>
          <a:ext cx="4464496" cy="4464496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1D21D8-77BD-4A5D-9769-E43C2809088C}">
      <dsp:nvSpPr>
        <dsp:cNvPr id="0" name=""/>
        <dsp:cNvSpPr/>
      </dsp:nvSpPr>
      <dsp:spPr>
        <a:xfrm>
          <a:off x="10870" y="-67326"/>
          <a:ext cx="4561996" cy="3156833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ВНУТРЕННЯЯ УСТАНОВКА /МОТИВАЦИЯ/</a:t>
          </a:r>
          <a:endParaRPr lang="ru-RU" sz="1800" b="1" kern="1200" dirty="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i="1" kern="1200" dirty="0" err="1" smtClean="0">
              <a:solidFill>
                <a:schemeClr val="bg1"/>
              </a:solidFill>
            </a:rPr>
            <a:t>мнемическая</a:t>
          </a:r>
          <a:r>
            <a:rPr lang="ru-RU" sz="1800" b="1" i="1" kern="1200" dirty="0" smtClean="0">
              <a:solidFill>
                <a:schemeClr val="bg1"/>
              </a:solidFill>
            </a:rPr>
            <a:t> </a:t>
          </a:r>
          <a:r>
            <a:rPr lang="ru-RU" sz="1800" b="0" i="1" kern="1200" dirty="0" smtClean="0">
              <a:solidFill>
                <a:schemeClr val="bg1"/>
              </a:solidFill>
            </a:rPr>
            <a:t>(цель – запоминание услышанного)</a:t>
          </a:r>
          <a:endParaRPr lang="ru-RU" sz="1800" b="0" i="1" kern="1200" dirty="0">
            <a:solidFill>
              <a:schemeClr val="bg1"/>
            </a:solidFill>
          </a:endParaRP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i="1" kern="1200" dirty="0" smtClean="0">
              <a:solidFill>
                <a:schemeClr val="bg1"/>
              </a:solidFill>
            </a:rPr>
            <a:t>познавательная </a:t>
          </a:r>
          <a:r>
            <a:rPr lang="ru-RU" sz="1800" b="0" i="1" kern="1200" dirty="0" smtClean="0">
              <a:solidFill>
                <a:schemeClr val="bg1"/>
              </a:solidFill>
            </a:rPr>
            <a:t>(цель – понимание, получение информации)</a:t>
          </a:r>
          <a:endParaRPr lang="ru-RU" sz="1800" b="0" i="1" kern="1200" dirty="0">
            <a:solidFill>
              <a:schemeClr val="bg1"/>
            </a:solidFill>
          </a:endParaRP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i="1" kern="1200" dirty="0" smtClean="0">
              <a:solidFill>
                <a:schemeClr val="bg1"/>
              </a:solidFill>
            </a:rPr>
            <a:t>коммуникативная </a:t>
          </a:r>
          <a:r>
            <a:rPr lang="ru-RU" sz="1800" b="0" i="1" kern="1200" dirty="0" smtClean="0">
              <a:solidFill>
                <a:schemeClr val="bg1"/>
              </a:solidFill>
            </a:rPr>
            <a:t>(цель – восприятие информации и её передача)</a:t>
          </a:r>
          <a:endParaRPr lang="ru-RU" sz="1800" b="0" i="1" kern="1200" dirty="0">
            <a:solidFill>
              <a:schemeClr val="bg1"/>
            </a:solidFill>
          </a:endParaRP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i="1" kern="1200" dirty="0" smtClean="0">
              <a:solidFill>
                <a:schemeClr val="bg1"/>
              </a:solidFill>
            </a:rPr>
            <a:t>творческая</a:t>
          </a:r>
          <a:r>
            <a:rPr lang="ru-RU" sz="1800" b="0" i="1" kern="1200" dirty="0" smtClean="0">
              <a:solidFill>
                <a:schemeClr val="bg1"/>
              </a:solidFill>
            </a:rPr>
            <a:t> (цель – переработка и воспроизведение информации)</a:t>
          </a:r>
          <a:endParaRPr lang="ru-RU" sz="1800" b="0" i="1" kern="1200" dirty="0">
            <a:solidFill>
              <a:schemeClr val="bg1"/>
            </a:solidFill>
          </a:endParaRPr>
        </a:p>
      </dsp:txBody>
      <dsp:txXfrm>
        <a:off x="164974" y="86778"/>
        <a:ext cx="4253788" cy="2848625"/>
      </dsp:txXfrm>
    </dsp:sp>
    <dsp:sp modelId="{B3B1F833-6F4D-488E-A35A-B9B06EDEE14B}">
      <dsp:nvSpPr>
        <dsp:cNvPr id="0" name=""/>
        <dsp:cNvSpPr/>
      </dsp:nvSpPr>
      <dsp:spPr>
        <a:xfrm>
          <a:off x="4620855" y="-72009"/>
          <a:ext cx="4487648" cy="3161185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АУДИОВИЗУАЛЬНЫЙ МЕТОД ОБУЧЕНИЯ</a:t>
          </a:r>
          <a:endParaRPr lang="ru-RU" sz="1800" b="1" kern="1200" dirty="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i="1" kern="1200" dirty="0" smtClean="0">
              <a:solidFill>
                <a:schemeClr val="bg1"/>
              </a:solidFill>
            </a:rPr>
            <a:t>метод одновременного использования звуковых и зрительных средств обучения </a:t>
          </a:r>
          <a:r>
            <a:rPr lang="ru-RU" sz="1800" b="0" i="1" kern="1200" dirty="0" smtClean="0">
              <a:solidFill>
                <a:schemeClr val="bg1"/>
              </a:solidFill>
            </a:rPr>
            <a:t>(озвученные диафильмы, видео, экранные пособия и т.д.), в рамках которого </a:t>
          </a:r>
          <a:r>
            <a:rPr lang="ru-RU" sz="1800" b="1" i="1" kern="1200" dirty="0" smtClean="0">
              <a:solidFill>
                <a:schemeClr val="bg1"/>
              </a:solidFill>
            </a:rPr>
            <a:t>создаются речевые ситуации</a:t>
          </a:r>
          <a:r>
            <a:rPr lang="ru-RU" sz="1800" b="0" i="1" kern="1200" dirty="0" smtClean="0">
              <a:solidFill>
                <a:schemeClr val="bg1"/>
              </a:solidFill>
            </a:rPr>
            <a:t> для построения высказываний учащихся на различные темы</a:t>
          </a:r>
          <a:endParaRPr lang="ru-RU" sz="1800" b="0" i="1" kern="1200" dirty="0">
            <a:solidFill>
              <a:schemeClr val="bg1"/>
            </a:solidFill>
          </a:endParaRPr>
        </a:p>
      </dsp:txBody>
      <dsp:txXfrm>
        <a:off x="4775171" y="82307"/>
        <a:ext cx="4179016" cy="2852553"/>
      </dsp:txXfrm>
    </dsp:sp>
    <dsp:sp modelId="{DEEA2C6B-C770-4E3C-9238-C218D68BA433}">
      <dsp:nvSpPr>
        <dsp:cNvPr id="0" name=""/>
        <dsp:cNvSpPr/>
      </dsp:nvSpPr>
      <dsp:spPr>
        <a:xfrm>
          <a:off x="0" y="3049599"/>
          <a:ext cx="4558548" cy="14148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rgbClr val="000099"/>
              </a:solidFill>
            </a:rPr>
            <a:t>СМЫСЛОВЫЕ ОПОРЫ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solidFill>
                <a:srgbClr val="000099"/>
              </a:solidFill>
            </a:rPr>
            <a:t>/помогают учащимся «восстановить» содержание услышанного/</a:t>
          </a:r>
          <a:endParaRPr lang="ru-RU" sz="1700" kern="1200" dirty="0">
            <a:solidFill>
              <a:srgbClr val="000099"/>
            </a:solidFill>
          </a:endParaRPr>
        </a:p>
      </dsp:txBody>
      <dsp:txXfrm>
        <a:off x="69070" y="3118669"/>
        <a:ext cx="4420408" cy="1276756"/>
      </dsp:txXfrm>
    </dsp:sp>
    <dsp:sp modelId="{1F478F5A-3B3E-44B8-8619-08000FFADBCC}">
      <dsp:nvSpPr>
        <dsp:cNvPr id="0" name=""/>
        <dsp:cNvSpPr/>
      </dsp:nvSpPr>
      <dsp:spPr>
        <a:xfrm>
          <a:off x="4593954" y="3070911"/>
          <a:ext cx="4514549" cy="13935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rgbClr val="000099"/>
              </a:solidFill>
            </a:rPr>
            <a:t>ЗРИТЕЛЬНЫЕ ОПОРЫ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solidFill>
                <a:srgbClr val="000099"/>
              </a:solidFill>
            </a:rPr>
            <a:t>/подкрепляют слуховые ощущения, облегчают внутреннее проговаривание и уяснение смысла речи/</a:t>
          </a:r>
          <a:endParaRPr lang="ru-RU" sz="1700" kern="1200" dirty="0">
            <a:solidFill>
              <a:srgbClr val="000099"/>
            </a:solidFill>
          </a:endParaRPr>
        </a:p>
      </dsp:txBody>
      <dsp:txXfrm>
        <a:off x="4661983" y="3138940"/>
        <a:ext cx="4378491" cy="125752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99DE26-4FDE-4C9D-8054-22E76E681B3B}">
      <dsp:nvSpPr>
        <dsp:cNvPr id="0" name=""/>
        <dsp:cNvSpPr/>
      </dsp:nvSpPr>
      <dsp:spPr>
        <a:xfrm>
          <a:off x="0" y="3909000"/>
          <a:ext cx="9108504" cy="84352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>
              <a:solidFill>
                <a:srgbClr val="000099"/>
              </a:solidFill>
            </a:rPr>
            <a:t>КОНТРОЛЬ</a:t>
          </a:r>
        </a:p>
      </dsp:txBody>
      <dsp:txXfrm>
        <a:off x="0" y="3909000"/>
        <a:ext cx="9108504" cy="843527"/>
      </dsp:txXfrm>
    </dsp:sp>
    <dsp:sp modelId="{870E9DD7-4A78-456B-B79A-1BD479377A47}">
      <dsp:nvSpPr>
        <dsp:cNvPr id="0" name=""/>
        <dsp:cNvSpPr/>
      </dsp:nvSpPr>
      <dsp:spPr>
        <a:xfrm rot="10800000">
          <a:off x="0" y="2571872"/>
          <a:ext cx="9108504" cy="1347292"/>
        </a:xfrm>
        <a:prstGeom prst="upArrowCallout">
          <a:avLst/>
        </a:prstGeom>
        <a:solidFill>
          <a:srgbClr val="3366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1"/>
              </a:solidFill>
            </a:rPr>
            <a:t>ОБУЧЕНИЕ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1"/>
              </a:solidFill>
            </a:rPr>
            <a:t>/прослушивание текста и работа с текстом или по тексту/</a:t>
          </a:r>
        </a:p>
      </dsp:txBody>
      <dsp:txXfrm rot="10800000">
        <a:off x="0" y="2571872"/>
        <a:ext cx="9108504" cy="875430"/>
      </dsp:txXfrm>
    </dsp:sp>
    <dsp:sp modelId="{4998C633-C233-4A02-A279-C4CA15EB8A8E}">
      <dsp:nvSpPr>
        <dsp:cNvPr id="0" name=""/>
        <dsp:cNvSpPr/>
      </dsp:nvSpPr>
      <dsp:spPr>
        <a:xfrm rot="10800000">
          <a:off x="0" y="1287180"/>
          <a:ext cx="9108504" cy="1297345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000099"/>
              </a:solidFill>
            </a:rPr>
            <a:t>УСТАНОВКА</a:t>
          </a:r>
          <a:endParaRPr lang="ru-RU" sz="2000" kern="1200" dirty="0">
            <a:solidFill>
              <a:srgbClr val="000099"/>
            </a:solidFill>
          </a:endParaRPr>
        </a:p>
      </dsp:txBody>
      <dsp:txXfrm rot="10800000">
        <a:off x="0" y="1287180"/>
        <a:ext cx="9108504" cy="842976"/>
      </dsp:txXfrm>
    </dsp:sp>
    <dsp:sp modelId="{C95EE0BF-26AB-4EF4-AD19-AA6D74E6A164}">
      <dsp:nvSpPr>
        <dsp:cNvPr id="0" name=""/>
        <dsp:cNvSpPr/>
      </dsp:nvSpPr>
      <dsp:spPr>
        <a:xfrm rot="10800000">
          <a:off x="0" y="2488"/>
          <a:ext cx="9108504" cy="1297345"/>
        </a:xfrm>
        <a:prstGeom prst="upArrowCallou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ЭТАП ПРЕДВАРИТЕЛЬНОЙ ПОДГОТОВКИ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/продумывание и проговаривание (прослушивание)/</a:t>
          </a:r>
          <a:endParaRPr lang="ru-RU" sz="2000" b="1" kern="1200" dirty="0"/>
        </a:p>
      </dsp:txBody>
      <dsp:txXfrm rot="10800000">
        <a:off x="0" y="2488"/>
        <a:ext cx="9108504" cy="8429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TabList">
  <dgm:title val="Список вкладок"/>
  <dgm:desc val="Служит для отображения непоследовательных или сгруппированных блоков данных. Рекомендуется использовать для списков с текстом уровня 1 небольшого объема. Первый текст уровня 2 отображается рядом с текстом уровня 1, а остальной текст уровня 2 — под текстом уровня 1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0280D4-1CCD-47C5-8A68-D12307C1E71A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11084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67D1C4-755A-4B01-9A58-056FC0EBE4F2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01825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53C245-1396-4126-AE1E-E7E0E86F5A0B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06983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B3E273-3BCC-4447-B520-E754DBC10946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3970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715D9B-542A-47FA-8B74-904F86CD5A74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39582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D1BB52-A027-422C-9325-48EB0F6A7EAE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41359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540FFA-C75B-4FB7-BAAD-37D0ADD13521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0896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B4ECC4-510E-4489-BB64-62DC93295120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3029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A49008-B2DA-4628-A45A-B76BC6406EB4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94402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AB611F-7526-40C3-9B98-407DAF06BDFF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9227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428018-2C6C-4CD6-8093-6CEC35F058AA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26622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12FA0E2-B1F2-4AC2-90B1-2FC02BBAA97F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do.gendocs.ru/docs/index-325853.html" TargetMode="External"/><Relationship Id="rId2" Type="http://schemas.openxmlformats.org/officeDocument/2006/relationships/hyperlink" Target="http://letopisi.ru/index.php/%D0%90%D1%83%D0%B4%D0%B8%D1%80%D0%BE%D0%B2%D0%B0%D0%BD%D0%B8%D0%B5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oppekava.ee/index.php/%D0%A1%D0%A1%D0%AB%D0%9B%D0%9A%D0%90_28._%D0%90%D1%83%D0%B4%D0%B8%D1%80%D0%BE%D0%B2%D0%B0%D0%BD%D0%B8%D0%B5" TargetMode="External"/><Relationship Id="rId4" Type="http://schemas.openxmlformats.org/officeDocument/2006/relationships/hyperlink" Target="http://slovnik.narod.ru/rus/shuravlev/13.html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oo.ru/audirovanie.html" TargetMode="External"/><Relationship Id="rId2" Type="http://schemas.openxmlformats.org/officeDocument/2006/relationships/hyperlink" Target="http://do.gendocs.ru/docs/index-180831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superinf.ru/view_helpstud.php?id=3017" TargetMode="External"/><Relationship Id="rId4" Type="http://schemas.openxmlformats.org/officeDocument/2006/relationships/hyperlink" Target="http://do.gendocs.ru/docs/index-305405.htm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ctrTitle"/>
          </p:nvPr>
        </p:nvSpPr>
        <p:spPr>
          <a:xfrm>
            <a:off x="179512" y="2060848"/>
            <a:ext cx="8784976" cy="1584176"/>
          </a:xfrm>
          <a:noFill/>
          <a:ln/>
        </p:spPr>
        <p:txBody>
          <a:bodyPr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АУДИРОВАНИЕ </a:t>
            </a:r>
            <a:br>
              <a:rPr lang="ru-RU" sz="2800" b="1" dirty="0" smtClean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chemeClr val="bg1"/>
                </a:solidFill>
              </a:rPr>
              <a:t>НА УРОКАХ РУССКОГО ЯЗЫКА И ЛИТЕРАТУРЫ </a:t>
            </a:r>
            <a:br>
              <a:rPr lang="ru-RU" sz="2800" b="1" dirty="0" smtClean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chemeClr val="bg1"/>
                </a:solidFill>
              </a:rPr>
              <a:t>КАК ЦЕЛЬ И СРЕДСТВО ОБУЧЕНИЯ</a:t>
            </a:r>
            <a:endParaRPr lang="es-ES" sz="2800" b="1" dirty="0">
              <a:solidFill>
                <a:schemeClr val="bg1"/>
              </a:solidFill>
            </a:endParaRPr>
          </a:p>
        </p:txBody>
      </p:sp>
      <p:sp>
        <p:nvSpPr>
          <p:cNvPr id="2159" name="Rectangle 111"/>
          <p:cNvSpPr>
            <a:spLocks noGrp="1" noChangeArrowheads="1"/>
          </p:cNvSpPr>
          <p:nvPr>
            <p:ph type="subTitle" idx="1"/>
          </p:nvPr>
        </p:nvSpPr>
        <p:spPr>
          <a:xfrm>
            <a:off x="2411760" y="3861048"/>
            <a:ext cx="4464496" cy="720080"/>
          </a:xfrm>
          <a:noFill/>
          <a:ln/>
        </p:spPr>
        <p:txBody>
          <a:bodyPr/>
          <a:lstStyle/>
          <a:p>
            <a:r>
              <a:rPr lang="ru-RU" sz="1600" b="1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Железовская</a:t>
            </a:r>
            <a:r>
              <a:rPr lang="ru-RU" sz="16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Ольга Дмитриевна, </a:t>
            </a:r>
          </a:p>
          <a:p>
            <a:r>
              <a:rPr lang="ru-RU" sz="16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учитель русского языка и литературы</a:t>
            </a:r>
            <a:endParaRPr lang="ru-RU" sz="1600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9512" y="332656"/>
            <a:ext cx="87849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chemeClr val="accent2">
                    <a:lumMod val="40000"/>
                    <a:lumOff val="60000"/>
                  </a:schemeClr>
                </a:solidFill>
                <a:latin typeface="Cambria" pitchFamily="18" charset="0"/>
                <a:cs typeface="+mn-cs"/>
              </a:rPr>
              <a:t>МУНИЦИПАЛЬНОЕ БЮДЖЕТНОЕ ОБРАЗОВАТЕЛЬНОЕ УЧРЕЖДЕНИЕ</a:t>
            </a:r>
            <a:br>
              <a:rPr lang="ru-RU" sz="2000" dirty="0">
                <a:solidFill>
                  <a:schemeClr val="accent2">
                    <a:lumMod val="40000"/>
                    <a:lumOff val="60000"/>
                  </a:schemeClr>
                </a:solidFill>
                <a:latin typeface="Cambria" pitchFamily="18" charset="0"/>
                <a:cs typeface="+mn-cs"/>
              </a:rPr>
            </a:br>
            <a:r>
              <a:rPr lang="ru-RU" sz="2000" dirty="0">
                <a:solidFill>
                  <a:schemeClr val="accent2">
                    <a:lumMod val="40000"/>
                    <a:lumOff val="60000"/>
                  </a:schemeClr>
                </a:solidFill>
                <a:latin typeface="Cambria" pitchFamily="18" charset="0"/>
                <a:cs typeface="+mn-cs"/>
              </a:rPr>
              <a:t>средняя общеобразовательная школа №36 имени А.М. </a:t>
            </a:r>
            <a:r>
              <a:rPr lang="ru-RU" sz="2000" dirty="0" err="1">
                <a:solidFill>
                  <a:schemeClr val="accent2">
                    <a:lumMod val="40000"/>
                    <a:lumOff val="60000"/>
                  </a:schemeClr>
                </a:solidFill>
                <a:latin typeface="Cambria" pitchFamily="18" charset="0"/>
                <a:cs typeface="+mn-cs"/>
              </a:rPr>
              <a:t>Городнянского</a:t>
            </a:r>
            <a:r>
              <a:rPr lang="ru-RU" sz="2000" dirty="0">
                <a:solidFill>
                  <a:schemeClr val="accent2">
                    <a:lumMod val="40000"/>
                    <a:lumOff val="60000"/>
                  </a:schemeClr>
                </a:solidFill>
                <a:latin typeface="Cambria" pitchFamily="18" charset="0"/>
                <a:cs typeface="+mn-cs"/>
              </a:rPr>
              <a:t/>
            </a:r>
            <a:br>
              <a:rPr lang="ru-RU" sz="2000" dirty="0">
                <a:solidFill>
                  <a:schemeClr val="accent2">
                    <a:lumMod val="40000"/>
                    <a:lumOff val="60000"/>
                  </a:schemeClr>
                </a:solidFill>
                <a:latin typeface="Cambria" pitchFamily="18" charset="0"/>
                <a:cs typeface="+mn-cs"/>
              </a:rPr>
            </a:br>
            <a:r>
              <a:rPr lang="ru-RU" sz="2000" dirty="0">
                <a:solidFill>
                  <a:schemeClr val="accent2">
                    <a:lumMod val="40000"/>
                    <a:lumOff val="60000"/>
                  </a:schemeClr>
                </a:solidFill>
                <a:latin typeface="Cambria" pitchFamily="18" charset="0"/>
                <a:cs typeface="+mn-cs"/>
              </a:rPr>
              <a:t>г. Смоленска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139952" y="6165304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auto">
              <a:spcBef>
                <a:spcPct val="20000"/>
              </a:spcBef>
              <a:spcAft>
                <a:spcPts val="0"/>
              </a:spcAft>
              <a:buClr>
                <a:srgbClr val="F0A22E"/>
              </a:buClr>
              <a:buSzPct val="70000"/>
            </a:pPr>
            <a:r>
              <a:rPr lang="ru-RU" sz="2000" dirty="0">
                <a:solidFill>
                  <a:schemeClr val="accent2">
                    <a:lumMod val="40000"/>
                    <a:lumOff val="60000"/>
                  </a:schemeClr>
                </a:solidFill>
                <a:latin typeface="Cambria" pitchFamily="18" charset="0"/>
                <a:cs typeface="+mn-cs"/>
              </a:rPr>
              <a:t>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492896"/>
            <a:ext cx="9036496" cy="114300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990099"/>
                </a:solidFill>
              </a:rPr>
              <a:t>ТЕХНОЛОГИЯ ОБУЧЕНИЯ АУДИРОВАНИЮ</a:t>
            </a:r>
            <a:br>
              <a:rPr lang="ru-RU" sz="2800" b="1" dirty="0" smtClean="0">
                <a:solidFill>
                  <a:srgbClr val="990099"/>
                </a:solidFill>
              </a:rPr>
            </a:br>
            <a:r>
              <a:rPr lang="ru-RU" sz="2600" b="1" dirty="0" smtClean="0">
                <a:solidFill>
                  <a:srgbClr val="990099"/>
                </a:solidFill>
              </a:rPr>
              <a:t>/виды </a:t>
            </a:r>
            <a:r>
              <a:rPr lang="ru-RU" sz="2600" b="1" dirty="0" err="1" smtClean="0">
                <a:solidFill>
                  <a:srgbClr val="990099"/>
                </a:solidFill>
              </a:rPr>
              <a:t>аудирования</a:t>
            </a:r>
            <a:r>
              <a:rPr lang="ru-RU" sz="2600" b="1" dirty="0" smtClean="0">
                <a:solidFill>
                  <a:srgbClr val="990099"/>
                </a:solidFill>
              </a:rPr>
              <a:t>, система упражнений, контроль/</a:t>
            </a:r>
            <a:endParaRPr lang="ru-RU" sz="2600" b="1" dirty="0">
              <a:solidFill>
                <a:srgbClr val="990099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3573017"/>
            <a:ext cx="2395923" cy="2880320"/>
          </a:xfr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2195947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3470250"/>
              </p:ext>
            </p:extLst>
          </p:nvPr>
        </p:nvGraphicFramePr>
        <p:xfrm>
          <a:off x="107504" y="2348880"/>
          <a:ext cx="8928992" cy="38492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z="3200" i="1" dirty="0" smtClean="0">
                <a:solidFill>
                  <a:schemeClr val="bg1"/>
                </a:solidFill>
              </a:rPr>
              <a:t>ВИДЫ АУДИРОВАНИЯ</a:t>
            </a:r>
            <a:endParaRPr lang="ru-RU" sz="32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581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9294596"/>
              </p:ext>
            </p:extLst>
          </p:nvPr>
        </p:nvGraphicFramePr>
        <p:xfrm>
          <a:off x="0" y="711624"/>
          <a:ext cx="9144000" cy="6081746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3048000"/>
                <a:gridCol w="3252192"/>
                <a:gridCol w="2843808"/>
              </a:tblGrid>
              <a:tr h="41246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виды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умения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задания</a:t>
                      </a:r>
                      <a:endParaRPr lang="ru-RU" b="0" dirty="0"/>
                    </a:p>
                  </a:txBody>
                  <a:tcPr/>
                </a:tc>
              </a:tr>
              <a:tr h="2208722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</a:rPr>
                        <a:t>1. </a:t>
                      </a:r>
                      <a:r>
                        <a:rPr lang="ru-RU" sz="2000" dirty="0" err="1" smtClean="0">
                          <a:solidFill>
                            <a:schemeClr val="bg1"/>
                          </a:solidFill>
                        </a:rPr>
                        <a:t>Аудирование</a:t>
                      </a:r>
                      <a:r>
                        <a:rPr lang="ru-RU" sz="200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</a:rPr>
                        <a:t>с пониманием основного содержания</a:t>
                      </a:r>
                    </a:p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</a:rPr>
                        <a:t> (базовый уровень)</a:t>
                      </a:r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>
                          <a:solidFill>
                            <a:schemeClr val="bg1"/>
                          </a:solidFill>
                        </a:rPr>
                        <a:t>- определять основную мысль и  основную тему</a:t>
                      </a:r>
                    </a:p>
                    <a:p>
                      <a:pPr algn="just"/>
                      <a:r>
                        <a:rPr lang="ru-RU" sz="2000" dirty="0" smtClean="0">
                          <a:solidFill>
                            <a:schemeClr val="bg1"/>
                          </a:solidFill>
                        </a:rPr>
                        <a:t>- отделять</a:t>
                      </a:r>
                      <a:r>
                        <a:rPr lang="ru-RU" sz="2000" baseline="0" dirty="0" smtClean="0">
                          <a:solidFill>
                            <a:schemeClr val="bg1"/>
                          </a:solidFill>
                        </a:rPr>
                        <a:t> существенное</a:t>
                      </a:r>
                    </a:p>
                    <a:p>
                      <a:pPr algn="just"/>
                      <a:r>
                        <a:rPr lang="ru-RU" sz="2000" dirty="0" smtClean="0">
                          <a:solidFill>
                            <a:schemeClr val="bg1"/>
                          </a:solidFill>
                        </a:rPr>
                        <a:t>от несущественного</a:t>
                      </a:r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</a:rPr>
                        <a:t>определение содержания текста, определение темы, перечисление основных фактов, ответы на вопросы, составление плана.</a:t>
                      </a:r>
                    </a:p>
                  </a:txBody>
                  <a:tcPr>
                    <a:solidFill>
                      <a:srgbClr val="3366FF"/>
                    </a:solidFill>
                  </a:tcPr>
                </a:tc>
              </a:tr>
              <a:tr h="341898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</a:rPr>
                        <a:t>2. </a:t>
                      </a:r>
                      <a:r>
                        <a:rPr lang="ru-RU" sz="2000" dirty="0" err="1" smtClean="0">
                          <a:solidFill>
                            <a:schemeClr val="bg1"/>
                          </a:solidFill>
                        </a:rPr>
                        <a:t>Аудирование</a:t>
                      </a:r>
                      <a:r>
                        <a:rPr lang="ru-RU" sz="200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</a:rPr>
                        <a:t>с полным пониманием </a:t>
                      </a:r>
                    </a:p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</a:rPr>
                        <a:t>содержания и смысла</a:t>
                      </a:r>
                    </a:p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</a:rPr>
                        <a:t> (базовый уровень+)</a:t>
                      </a:r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>
                          <a:solidFill>
                            <a:schemeClr val="bg1"/>
                          </a:solidFill>
                        </a:rPr>
                        <a:t>- определять факты, события, их связь и последовательность</a:t>
                      </a:r>
                    </a:p>
                    <a:p>
                      <a:pPr algn="just"/>
                      <a:r>
                        <a:rPr lang="ru-RU" sz="2000" dirty="0" smtClean="0">
                          <a:solidFill>
                            <a:schemeClr val="bg1"/>
                          </a:solidFill>
                        </a:rPr>
                        <a:t>- делать выводы </a:t>
                      </a:r>
                    </a:p>
                    <a:p>
                      <a:pPr algn="just"/>
                      <a:r>
                        <a:rPr lang="ru-RU" sz="2000" dirty="0" smtClean="0">
                          <a:solidFill>
                            <a:schemeClr val="bg1"/>
                          </a:solidFill>
                        </a:rPr>
                        <a:t>- определять отношение говорящего к событиям и действующим лицам</a:t>
                      </a:r>
                    </a:p>
                    <a:p>
                      <a:pPr algn="just"/>
                      <a:r>
                        <a:rPr lang="ru-RU" sz="2000" dirty="0" smtClean="0">
                          <a:solidFill>
                            <a:schemeClr val="bg1"/>
                          </a:solidFill>
                        </a:rPr>
                        <a:t>-</a:t>
                      </a:r>
                      <a:r>
                        <a:rPr lang="ru-RU" sz="20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ru-RU" sz="2000" dirty="0" smtClean="0">
                          <a:solidFill>
                            <a:schemeClr val="bg1"/>
                          </a:solidFill>
                        </a:rPr>
                        <a:t>догадываться из контекста о значении</a:t>
                      </a:r>
                    </a:p>
                    <a:p>
                      <a:pPr algn="just"/>
                      <a:r>
                        <a:rPr lang="ru-RU" sz="2000" dirty="0" smtClean="0">
                          <a:solidFill>
                            <a:schemeClr val="bg1"/>
                          </a:solidFill>
                        </a:rPr>
                        <a:t>незнакомых слов и выражений</a:t>
                      </a:r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</a:rPr>
                        <a:t>выполнения </a:t>
                      </a:r>
                      <a:r>
                        <a:rPr lang="ru-RU" sz="2000" dirty="0" err="1" smtClean="0">
                          <a:solidFill>
                            <a:schemeClr val="bg1"/>
                          </a:solidFill>
                        </a:rPr>
                        <a:t>послетекстовых</a:t>
                      </a:r>
                      <a:r>
                        <a:rPr lang="ru-RU" sz="2000" dirty="0" smtClean="0">
                          <a:solidFill>
                            <a:schemeClr val="bg1"/>
                          </a:solidFill>
                        </a:rPr>
                        <a:t> заданий: пересказ с подробным изложением содержания, поиск деталей и их связи, составление подробного плана, завершение текста.</a:t>
                      </a:r>
                      <a:endParaRPr lang="ru-RU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3366FF"/>
                    </a:solidFill>
                  </a:tcPr>
                </a:tc>
              </a:tr>
            </a:tbl>
          </a:graphicData>
        </a:graphic>
      </p:graphicFrame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1"/>
            <a:ext cx="9144000" cy="692695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sz="2000" b="1" kern="1200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КОММУНИКАТИВНОЕ АУДИРОВАНИЕ</a:t>
            </a:r>
            <a:endParaRPr lang="ru-RU" sz="2000" b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62013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5302610"/>
              </p:ext>
            </p:extLst>
          </p:nvPr>
        </p:nvGraphicFramePr>
        <p:xfrm>
          <a:off x="0" y="332659"/>
          <a:ext cx="9144000" cy="664464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3048000"/>
                <a:gridCol w="3252192"/>
                <a:gridCol w="2843808"/>
              </a:tblGrid>
              <a:tr h="28802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виды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умения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задания</a:t>
                      </a:r>
                      <a:endParaRPr lang="ru-RU" b="0" dirty="0"/>
                    </a:p>
                  </a:txBody>
                  <a:tcPr/>
                </a:tc>
              </a:tr>
              <a:tr h="306016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</a:rPr>
                        <a:t>3. </a:t>
                      </a:r>
                      <a:r>
                        <a:rPr lang="ru-RU" sz="2000" dirty="0" err="1" smtClean="0">
                          <a:solidFill>
                            <a:schemeClr val="bg1"/>
                          </a:solidFill>
                        </a:rPr>
                        <a:t>Аудирование</a:t>
                      </a:r>
                      <a:r>
                        <a:rPr lang="ru-RU" sz="200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</a:rPr>
                        <a:t>с извлечением запрашиваемой информации </a:t>
                      </a:r>
                    </a:p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</a:rPr>
                        <a:t>(повышенный уровень)</a:t>
                      </a:r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>
                          <a:solidFill>
                            <a:schemeClr val="bg1"/>
                          </a:solidFill>
                        </a:rPr>
                        <a:t>- вычленять в речевом потоке запрашиваемую информацию</a:t>
                      </a:r>
                    </a:p>
                    <a:p>
                      <a:pPr algn="just"/>
                      <a:r>
                        <a:rPr lang="ru-RU" sz="2000" dirty="0" smtClean="0">
                          <a:solidFill>
                            <a:schemeClr val="bg1"/>
                          </a:solidFill>
                        </a:rPr>
                        <a:t>- вычленять</a:t>
                      </a:r>
                      <a:r>
                        <a:rPr lang="ru-RU" sz="2000" baseline="0" dirty="0" smtClean="0">
                          <a:solidFill>
                            <a:schemeClr val="bg1"/>
                          </a:solidFill>
                        </a:rPr>
                        <a:t> и производить отбор необходимых примеров и аргументов</a:t>
                      </a:r>
                    </a:p>
                    <a:p>
                      <a:pPr algn="just"/>
                      <a:r>
                        <a:rPr lang="ru-RU" sz="2000" dirty="0" smtClean="0">
                          <a:solidFill>
                            <a:schemeClr val="bg1"/>
                          </a:solidFill>
                        </a:rPr>
                        <a:t>- вычленять</a:t>
                      </a:r>
                      <a:r>
                        <a:rPr lang="ru-RU" sz="2000" baseline="0" dirty="0" smtClean="0">
                          <a:solidFill>
                            <a:schemeClr val="bg1"/>
                          </a:solidFill>
                        </a:rPr>
                        <a:t> и обрабатывать необходимые данные</a:t>
                      </a:r>
                      <a:endParaRPr lang="ru-RU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</a:rPr>
                        <a:t>отбор, обработка и определение основных примеров, аргументов, фактов, данных</a:t>
                      </a:r>
                    </a:p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</a:rPr>
                        <a:t>(даты, числа, имена собственные, географические названия) и т.п.</a:t>
                      </a:r>
                      <a:endParaRPr lang="ru-RU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3366FF"/>
                    </a:solidFill>
                  </a:tcPr>
                </a:tc>
              </a:tr>
              <a:tr h="306016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</a:rPr>
                        <a:t>4. </a:t>
                      </a:r>
                      <a:r>
                        <a:rPr lang="ru-RU" sz="2000" dirty="0" err="1" smtClean="0">
                          <a:solidFill>
                            <a:schemeClr val="bg1"/>
                          </a:solidFill>
                        </a:rPr>
                        <a:t>Аудирование</a:t>
                      </a:r>
                      <a:r>
                        <a:rPr lang="ru-RU" sz="2000" dirty="0" smtClean="0">
                          <a:solidFill>
                            <a:schemeClr val="bg1"/>
                          </a:solidFill>
                        </a:rPr>
                        <a:t> с критической оценкой </a:t>
                      </a:r>
                    </a:p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</a:rPr>
                        <a:t> (высокий уровень)</a:t>
                      </a:r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>
                          <a:solidFill>
                            <a:schemeClr val="bg1"/>
                          </a:solidFill>
                        </a:rPr>
                        <a:t>- полно и точно понимать текст, </a:t>
                      </a:r>
                      <a:r>
                        <a:rPr lang="ru-RU" sz="2000" baseline="0" dirty="0" smtClean="0">
                          <a:solidFill>
                            <a:schemeClr val="bg1"/>
                          </a:solidFill>
                        </a:rPr>
                        <a:t>определять детали и их роль,</a:t>
                      </a:r>
                    </a:p>
                    <a:p>
                      <a:pPr algn="just"/>
                      <a:r>
                        <a:rPr lang="ru-RU" sz="2000" dirty="0" smtClean="0">
                          <a:solidFill>
                            <a:schemeClr val="bg1"/>
                          </a:solidFill>
                        </a:rPr>
                        <a:t>- предопределять коммуникативное намерение автора,</a:t>
                      </a:r>
                    </a:p>
                    <a:p>
                      <a:pPr algn="just"/>
                      <a:r>
                        <a:rPr lang="ru-RU" sz="2000" dirty="0" smtClean="0">
                          <a:solidFill>
                            <a:schemeClr val="bg1"/>
                          </a:solidFill>
                        </a:rPr>
                        <a:t>- определять, перерабатывать и оценивать точку зрения автора </a:t>
                      </a:r>
                      <a:endParaRPr lang="ru-RU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</a:rPr>
                        <a:t>критический анализ</a:t>
                      </a:r>
                      <a:r>
                        <a:rPr lang="ru-RU" sz="2000" baseline="0" dirty="0" smtClean="0">
                          <a:solidFill>
                            <a:schemeClr val="bg1"/>
                          </a:solidFill>
                        </a:rPr>
                        <a:t> (определение роли) и интерпретация текста</a:t>
                      </a:r>
                    </a:p>
                  </a:txBody>
                  <a:tcPr>
                    <a:solidFill>
                      <a:srgbClr val="3366FF"/>
                    </a:solidFill>
                  </a:tcPr>
                </a:tc>
              </a:tr>
            </a:tbl>
          </a:graphicData>
        </a:graphic>
      </p:graphicFrame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1"/>
            <a:ext cx="9144000" cy="332655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sz="2000" b="1" kern="1200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КОММУНИКАТИВНОЕ АУДИРОВАНИЕ</a:t>
            </a:r>
            <a:endParaRPr lang="ru-RU" sz="2000" b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92574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3785964"/>
              </p:ext>
            </p:extLst>
          </p:nvPr>
        </p:nvGraphicFramePr>
        <p:xfrm>
          <a:off x="0" y="2060848"/>
          <a:ext cx="9108504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z="3200" i="1" dirty="0" smtClean="0">
                <a:solidFill>
                  <a:schemeClr val="bg1"/>
                </a:solidFill>
              </a:rPr>
              <a:t>ПРИЁМЫ И МЕТОДЫ ОБУЧЕНИЯ АУДИРОВАНИЮ</a:t>
            </a:r>
            <a:endParaRPr lang="ru-RU" sz="32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587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089320"/>
              </p:ext>
            </p:extLst>
          </p:nvPr>
        </p:nvGraphicFramePr>
        <p:xfrm>
          <a:off x="0" y="1772816"/>
          <a:ext cx="9108504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ru-RU" sz="3200" i="1" dirty="0" smtClean="0">
                <a:solidFill>
                  <a:schemeClr val="bg1"/>
                </a:solidFill>
              </a:rPr>
              <a:t>ТЕХНОЛОГИЯ ОБУЧЕНИЯ АУДИРОВАНИЮ</a:t>
            </a:r>
            <a:endParaRPr lang="ru-RU" sz="32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611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204864"/>
            <a:ext cx="8640960" cy="4209331"/>
          </a:xfrm>
        </p:spPr>
        <p:txBody>
          <a:bodyPr/>
          <a:lstStyle/>
          <a:p>
            <a:pPr algn="just"/>
            <a:r>
              <a:rPr lang="ru-RU" sz="2000" dirty="0" smtClean="0"/>
              <a:t>повторение за учителем;</a:t>
            </a:r>
            <a:endParaRPr lang="ru-RU" sz="2000" dirty="0"/>
          </a:p>
          <a:p>
            <a:pPr algn="just"/>
            <a:r>
              <a:rPr lang="ru-RU" sz="2000" dirty="0"/>
              <a:t>запись за учителем;</a:t>
            </a:r>
          </a:p>
          <a:p>
            <a:pPr algn="just"/>
            <a:r>
              <a:rPr lang="ru-RU" sz="2000" dirty="0" smtClean="0"/>
              <a:t>запись </a:t>
            </a:r>
            <a:r>
              <a:rPr lang="ru-RU" sz="2000" dirty="0"/>
              <a:t>во время слушания слов, </a:t>
            </a:r>
            <a:r>
              <a:rPr lang="ru-RU" sz="2000" dirty="0" smtClean="0"/>
              <a:t>фактов, тезиса </a:t>
            </a:r>
            <a:r>
              <a:rPr lang="ru-RU" sz="2000" dirty="0"/>
              <a:t>высказывания, спорного положения, перехода к новой части сообщения и т.д.; </a:t>
            </a:r>
          </a:p>
          <a:p>
            <a:pPr algn="just"/>
            <a:r>
              <a:rPr lang="ru-RU" sz="2000" dirty="0" smtClean="0"/>
              <a:t>составление </a:t>
            </a:r>
            <a:r>
              <a:rPr lang="ru-RU" sz="2000" dirty="0"/>
              <a:t>набросков плана, более или менее развернутых, – в зависимости от того, что предстоит выполнять ученикам на основе услышанного: отвечать подробно или кратко на вопросы, пересказывать, интерпретировать услышанное и т.д.;</a:t>
            </a:r>
          </a:p>
          <a:p>
            <a:pPr algn="just"/>
            <a:r>
              <a:rPr lang="ru-RU" sz="2000" dirty="0" smtClean="0"/>
              <a:t>конспектирование</a:t>
            </a:r>
            <a:r>
              <a:rPr lang="ru-RU" sz="2000" dirty="0"/>
              <a:t>, составление тезисов;</a:t>
            </a:r>
          </a:p>
          <a:p>
            <a:pPr algn="just"/>
            <a:r>
              <a:rPr lang="ru-RU" sz="2000" dirty="0" smtClean="0"/>
              <a:t>кодирование </a:t>
            </a:r>
            <a:r>
              <a:rPr lang="ru-RU" sz="2000" dirty="0"/>
              <a:t>(символическое изображение) информации (составление таблиц, схем и т.д.);</a:t>
            </a:r>
          </a:p>
          <a:p>
            <a:pPr algn="just"/>
            <a:r>
              <a:rPr lang="ru-RU" sz="2000" dirty="0" smtClean="0"/>
              <a:t>критическое </a:t>
            </a:r>
            <a:r>
              <a:rPr lang="ru-RU" sz="2000" dirty="0"/>
              <a:t>осмысление услышанного, </a:t>
            </a:r>
            <a:r>
              <a:rPr lang="ru-RU" sz="2000" dirty="0" smtClean="0"/>
              <a:t>оценка и т.п.</a:t>
            </a:r>
            <a:endParaRPr lang="ru-RU" sz="20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ru-RU" sz="3200" i="1" dirty="0" smtClean="0">
                <a:solidFill>
                  <a:schemeClr val="bg1"/>
                </a:solidFill>
              </a:rPr>
              <a:t>ВИДЫ РАБОТ </a:t>
            </a:r>
            <a:br>
              <a:rPr lang="ru-RU" sz="3200" i="1" dirty="0" smtClean="0">
                <a:solidFill>
                  <a:schemeClr val="bg1"/>
                </a:solidFill>
              </a:rPr>
            </a:br>
            <a:r>
              <a:rPr lang="ru-RU" sz="3200" i="1" dirty="0" smtClean="0">
                <a:solidFill>
                  <a:schemeClr val="bg1"/>
                </a:solidFill>
              </a:rPr>
              <a:t>ПО РАЗВИТИЮ УМЕНИЯ СЛУШАТЬ</a:t>
            </a:r>
            <a:endParaRPr lang="ru-RU" sz="32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7227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204864"/>
            <a:ext cx="8640960" cy="4209331"/>
          </a:xfrm>
        </p:spPr>
        <p:txBody>
          <a:bodyPr/>
          <a:lstStyle/>
          <a:p>
            <a:pPr algn="just"/>
            <a:r>
              <a:rPr lang="ru-RU" sz="2200" dirty="0" smtClean="0"/>
              <a:t>выбор</a:t>
            </a:r>
            <a:r>
              <a:rPr lang="ru-RU" sz="2200" dirty="0"/>
              <a:t>, придумывание, пояснение или объяснение заглавия;</a:t>
            </a:r>
          </a:p>
          <a:p>
            <a:pPr algn="just"/>
            <a:r>
              <a:rPr lang="ru-RU" sz="2200" dirty="0" smtClean="0"/>
              <a:t>формулирование </a:t>
            </a:r>
            <a:r>
              <a:rPr lang="ru-RU" sz="2200" dirty="0"/>
              <a:t>темы, проблемы, авторской позиции;</a:t>
            </a:r>
          </a:p>
          <a:p>
            <a:pPr algn="just"/>
            <a:r>
              <a:rPr lang="ru-RU" sz="2200" dirty="0" smtClean="0"/>
              <a:t>составление </a:t>
            </a:r>
            <a:r>
              <a:rPr lang="ru-RU" sz="2200" dirty="0"/>
              <a:t>плана или расположение пунктов плана в правильной последовательности; </a:t>
            </a:r>
          </a:p>
          <a:p>
            <a:pPr algn="just"/>
            <a:r>
              <a:rPr lang="ru-RU" sz="2200" dirty="0" smtClean="0"/>
              <a:t>выбор </a:t>
            </a:r>
            <a:r>
              <a:rPr lang="ru-RU" sz="2200" dirty="0"/>
              <a:t>и толкование высказываний;</a:t>
            </a:r>
          </a:p>
          <a:p>
            <a:pPr algn="just"/>
            <a:r>
              <a:rPr lang="ru-RU" sz="2200" dirty="0" smtClean="0"/>
              <a:t>устное </a:t>
            </a:r>
            <a:r>
              <a:rPr lang="ru-RU" sz="2200" dirty="0"/>
              <a:t>воспроизведение (подробное, сжатое, выборочное) основной информации;</a:t>
            </a:r>
          </a:p>
          <a:p>
            <a:pPr algn="just"/>
            <a:r>
              <a:rPr lang="ru-RU" sz="2200" dirty="0" smtClean="0"/>
              <a:t>обсуждение </a:t>
            </a:r>
            <a:r>
              <a:rPr lang="ru-RU" sz="2200" dirty="0"/>
              <a:t>ответов, </a:t>
            </a:r>
            <a:r>
              <a:rPr lang="ru-RU" sz="2200" dirty="0" smtClean="0"/>
              <a:t>дискуссия, критическая оценка;</a:t>
            </a:r>
          </a:p>
          <a:p>
            <a:pPr algn="just"/>
            <a:r>
              <a:rPr lang="ru-RU" sz="2200" dirty="0" smtClean="0"/>
              <a:t>творческая, игровая переработка информации;</a:t>
            </a:r>
          </a:p>
          <a:p>
            <a:pPr algn="just"/>
            <a:r>
              <a:rPr lang="ru-RU" sz="2200" dirty="0" smtClean="0"/>
              <a:t>иллюстрирование, составление опорных схем, конспектов и т.д. </a:t>
            </a:r>
            <a:endParaRPr lang="ru-RU" sz="22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ru-RU" sz="3200" i="1" dirty="0" smtClean="0">
                <a:solidFill>
                  <a:schemeClr val="bg1"/>
                </a:solidFill>
              </a:rPr>
              <a:t>ТИПЫ ЗАДАНИЙ ДЛЯ ФОРМИРОВАНИЯ АУДИТИВНОЙ КОМПЕТЕНЦИИ</a:t>
            </a:r>
            <a:endParaRPr lang="ru-RU" sz="32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0470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204864"/>
            <a:ext cx="8640960" cy="4320480"/>
          </a:xfrm>
        </p:spPr>
        <p:txBody>
          <a:bodyPr/>
          <a:lstStyle/>
          <a:p>
            <a:pPr algn="just"/>
            <a:r>
              <a:rPr lang="ru-RU" sz="2000" dirty="0" smtClean="0"/>
              <a:t>«Испорченный </a:t>
            </a:r>
            <a:r>
              <a:rPr lang="ru-RU" sz="2000" dirty="0"/>
              <a:t>телефон». </a:t>
            </a:r>
          </a:p>
          <a:p>
            <a:pPr algn="just"/>
            <a:r>
              <a:rPr lang="ru-RU" sz="2000" dirty="0" smtClean="0"/>
              <a:t>«Снежный </a:t>
            </a:r>
            <a:r>
              <a:rPr lang="ru-RU" sz="2000" dirty="0"/>
              <a:t>ком» (расширение текста). </a:t>
            </a:r>
          </a:p>
          <a:p>
            <a:pPr algn="just"/>
            <a:r>
              <a:rPr lang="ru-RU" sz="2000" dirty="0" smtClean="0"/>
              <a:t>«Цепочка </a:t>
            </a:r>
            <a:r>
              <a:rPr lang="ru-RU" sz="2000" dirty="0"/>
              <a:t>слов». </a:t>
            </a:r>
          </a:p>
          <a:p>
            <a:pPr algn="just"/>
            <a:r>
              <a:rPr lang="ru-RU" sz="2000" dirty="0" smtClean="0"/>
              <a:t>«Целенаправленное </a:t>
            </a:r>
            <a:r>
              <a:rPr lang="ru-RU" sz="2000" dirty="0"/>
              <a:t>слушание» — прослушивание текста по частям с установкой (вопросом) к каждой из них. </a:t>
            </a:r>
          </a:p>
          <a:p>
            <a:pPr algn="just"/>
            <a:r>
              <a:rPr lang="ru-RU" sz="2000" dirty="0" err="1" smtClean="0"/>
              <a:t>Двучастный</a:t>
            </a:r>
            <a:r>
              <a:rPr lang="ru-RU" sz="2000" dirty="0" smtClean="0"/>
              <a:t> </a:t>
            </a:r>
            <a:r>
              <a:rPr lang="ru-RU" sz="2000" dirty="0"/>
              <a:t>дневник. </a:t>
            </a:r>
          </a:p>
          <a:p>
            <a:pPr algn="just"/>
            <a:r>
              <a:rPr lang="ru-RU" sz="2000" dirty="0" smtClean="0"/>
              <a:t>Сравнительная </a:t>
            </a:r>
            <a:r>
              <a:rPr lang="ru-RU" sz="2000" dirty="0"/>
              <a:t>диаграмма. </a:t>
            </a:r>
          </a:p>
          <a:p>
            <a:pPr algn="just"/>
            <a:r>
              <a:rPr lang="ru-RU" sz="2000" dirty="0" smtClean="0"/>
              <a:t>Составление кластера.</a:t>
            </a:r>
          </a:p>
          <a:p>
            <a:pPr algn="just"/>
            <a:r>
              <a:rPr lang="ru-RU" sz="2000" dirty="0" smtClean="0"/>
              <a:t>Написание собственного произведения на основе услышанного (миниатюры, стихотворения, эссе).</a:t>
            </a:r>
          </a:p>
          <a:p>
            <a:pPr algn="just"/>
            <a:r>
              <a:rPr lang="ru-RU" sz="2000" dirty="0" err="1" smtClean="0"/>
              <a:t>Инсценирование</a:t>
            </a:r>
            <a:r>
              <a:rPr lang="ru-RU" sz="2000" dirty="0" smtClean="0"/>
              <a:t> </a:t>
            </a:r>
            <a:r>
              <a:rPr lang="ru-RU" sz="2000" dirty="0"/>
              <a:t>ситуации речевого </a:t>
            </a:r>
            <a:r>
              <a:rPr lang="ru-RU" sz="2000" dirty="0" smtClean="0"/>
              <a:t>общения.</a:t>
            </a:r>
          </a:p>
          <a:p>
            <a:pPr algn="just"/>
            <a:r>
              <a:rPr lang="ru-RU" sz="2000" dirty="0"/>
              <a:t>С</a:t>
            </a:r>
            <a:r>
              <a:rPr lang="ru-RU" sz="2000" dirty="0" smtClean="0"/>
              <a:t>оздание </a:t>
            </a:r>
            <a:r>
              <a:rPr lang="ru-RU" sz="2000" dirty="0"/>
              <a:t>игрового или рекламного ролика.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296144"/>
          </a:xfrm>
        </p:spPr>
        <p:txBody>
          <a:bodyPr/>
          <a:lstStyle/>
          <a:p>
            <a:r>
              <a:rPr lang="ru-RU" sz="3200" i="1" dirty="0" smtClean="0">
                <a:solidFill>
                  <a:schemeClr val="bg1"/>
                </a:solidFill>
              </a:rPr>
              <a:t>ИГРОВЫЕ, </a:t>
            </a:r>
            <a:br>
              <a:rPr lang="ru-RU" sz="3200" i="1" dirty="0" smtClean="0">
                <a:solidFill>
                  <a:schemeClr val="bg1"/>
                </a:solidFill>
              </a:rPr>
            </a:br>
            <a:r>
              <a:rPr lang="ru-RU" sz="3200" i="1" dirty="0" smtClean="0">
                <a:solidFill>
                  <a:schemeClr val="bg1"/>
                </a:solidFill>
              </a:rPr>
              <a:t>ИНТЕЛЛЕКТУАЛЬНЫЕ И ТВОРЧЕСКИЕ ЗАДАНИЯ ПО АУДИРОВАНИЮ</a:t>
            </a:r>
            <a:endParaRPr lang="ru-RU" sz="32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684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6814700"/>
              </p:ext>
            </p:extLst>
          </p:nvPr>
        </p:nvGraphicFramePr>
        <p:xfrm>
          <a:off x="416223" y="2204864"/>
          <a:ext cx="8280921" cy="42484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9063"/>
                <a:gridCol w="717096"/>
                <a:gridCol w="782286"/>
                <a:gridCol w="717096"/>
                <a:gridCol w="717096"/>
                <a:gridCol w="717096"/>
                <a:gridCol w="717096"/>
                <a:gridCol w="803931"/>
                <a:gridCol w="720080"/>
                <a:gridCol w="720081"/>
              </a:tblGrid>
              <a:tr h="381028">
                <a:tc rowSpan="3">
                  <a:txBody>
                    <a:bodyPr/>
                    <a:lstStyle/>
                    <a:p>
                      <a:pPr algn="ctr"/>
                      <a:endParaRPr lang="ru-RU" sz="2000" b="1" i="1" dirty="0" smtClean="0"/>
                    </a:p>
                    <a:p>
                      <a:pPr algn="ctr"/>
                      <a:endParaRPr lang="ru-RU" sz="2000" b="1" i="1" dirty="0" smtClean="0"/>
                    </a:p>
                    <a:p>
                      <a:pPr algn="ctr"/>
                      <a:endParaRPr lang="ru-RU" sz="2000" b="1" i="1" dirty="0" smtClean="0"/>
                    </a:p>
                    <a:p>
                      <a:pPr algn="ctr"/>
                      <a:endParaRPr lang="ru-RU" sz="2000" b="1" i="1" dirty="0" smtClean="0"/>
                    </a:p>
                    <a:p>
                      <a:pPr algn="ctr"/>
                      <a:endParaRPr lang="ru-RU" sz="2000" b="1" i="1" dirty="0" smtClean="0"/>
                    </a:p>
                    <a:p>
                      <a:pPr algn="ctr"/>
                      <a:r>
                        <a:rPr lang="ru-RU" sz="2000" b="1" i="1" dirty="0" smtClean="0"/>
                        <a:t>ФИО учащегося</a:t>
                      </a:r>
                      <a:endParaRPr lang="ru-RU" sz="2000" b="1" i="1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/>
                        <a:t>КРИТЕРИИ КОНТРОЛЯ</a:t>
                      </a:r>
                      <a:endParaRPr lang="ru-RU" sz="2000" b="1" i="1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7915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800" b="1" i="1" dirty="0" smtClean="0"/>
                        <a:t>Единицы приёма информации</a:t>
                      </a:r>
                      <a:endParaRPr lang="ru-RU" sz="1800" b="1" i="1" dirty="0"/>
                    </a:p>
                  </a:txBody>
                  <a:tcPr>
                    <a:solidFill>
                      <a:srgbClr val="3366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800" b="1" i="1" smtClean="0"/>
                        <a:t>Виды восприятия информации</a:t>
                      </a:r>
                      <a:endParaRPr lang="ru-RU" sz="1800" b="1" i="1" dirty="0" smtClean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800" b="1" i="1" dirty="0" smtClean="0"/>
                        <a:t>Уровни воспроизведения информации</a:t>
                      </a:r>
                    </a:p>
                    <a:p>
                      <a:pPr algn="ctr"/>
                      <a:r>
                        <a:rPr lang="ru-RU" sz="1800" b="1" i="1" dirty="0" smtClean="0"/>
                        <a:t>(деятельность)</a:t>
                      </a:r>
                      <a:endParaRPr lang="ru-RU" sz="1800" b="1" i="1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1395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dirty="0" smtClean="0"/>
                        <a:t>слово</a:t>
                      </a:r>
                      <a:endParaRPr lang="ru-RU" sz="1800" b="1" i="1" dirty="0"/>
                    </a:p>
                  </a:txBody>
                  <a:tcPr vert="vert270"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dirty="0" smtClean="0"/>
                        <a:t>фраза</a:t>
                      </a:r>
                      <a:endParaRPr lang="ru-RU" sz="1800" b="1" i="1" dirty="0"/>
                    </a:p>
                  </a:txBody>
                  <a:tcPr vert="vert270"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dirty="0" smtClean="0"/>
                        <a:t>текст</a:t>
                      </a:r>
                      <a:endParaRPr lang="ru-RU" sz="1800" b="1" i="1" dirty="0"/>
                    </a:p>
                  </a:txBody>
                  <a:tcPr vert="vert270"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dirty="0" smtClean="0"/>
                        <a:t>глобальное</a:t>
                      </a:r>
                      <a:endParaRPr lang="ru-RU" sz="1800" b="1" i="1" dirty="0"/>
                    </a:p>
                  </a:txBody>
                  <a:tcPr vert="vert27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dirty="0" smtClean="0"/>
                        <a:t>детальное</a:t>
                      </a:r>
                      <a:endParaRPr lang="ru-RU" sz="1800" b="1" i="1" dirty="0"/>
                    </a:p>
                  </a:txBody>
                  <a:tcPr vert="vert27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dirty="0" smtClean="0"/>
                        <a:t>критическое</a:t>
                      </a:r>
                      <a:endParaRPr lang="ru-RU" sz="1800" b="1" i="1" dirty="0"/>
                    </a:p>
                  </a:txBody>
                  <a:tcPr vert="vert27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dirty="0" smtClean="0"/>
                        <a:t>репродуктивный</a:t>
                      </a:r>
                      <a:endParaRPr lang="ru-RU" sz="1800" b="1" i="1" dirty="0"/>
                    </a:p>
                  </a:txBody>
                  <a:tcPr vert="vert27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dirty="0" smtClean="0"/>
                        <a:t>творческий</a:t>
                      </a:r>
                      <a:endParaRPr lang="ru-RU" sz="1800" b="1" i="1" dirty="0"/>
                    </a:p>
                  </a:txBody>
                  <a:tcPr vert="vert27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dirty="0" smtClean="0"/>
                        <a:t>эвристический</a:t>
                      </a:r>
                      <a:endParaRPr lang="ru-RU" sz="1800" b="1" i="1" dirty="0"/>
                    </a:p>
                  </a:txBody>
                  <a:tcPr vert="vert27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239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467544" y="260648"/>
            <a:ext cx="8229600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sz="3200" i="1" kern="0" dirty="0">
                <a:solidFill>
                  <a:schemeClr val="bg1"/>
                </a:solidFill>
              </a:rPr>
              <a:t>КАРТА ФОРМИРОВАНИЯ АУДИТИВНЫХ НАВЫКОВ УЧАЩИХСЯ </a:t>
            </a:r>
          </a:p>
        </p:txBody>
      </p:sp>
    </p:spTree>
    <p:extLst>
      <p:ext uri="{BB962C8B-B14F-4D97-AF65-F5344CB8AC3E}">
        <p14:creationId xmlns:p14="http://schemas.microsoft.com/office/powerpoint/2010/main" val="516007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492896"/>
            <a:ext cx="8229600" cy="114300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990099"/>
                </a:solidFill>
              </a:rPr>
              <a:t>ТЕОРЕТИЧЕСКИЕ ОСНОВЫ АУДИРОВАНИЯ</a:t>
            </a:r>
            <a:br>
              <a:rPr lang="ru-RU" sz="2800" b="1" dirty="0" smtClean="0">
                <a:solidFill>
                  <a:srgbClr val="990099"/>
                </a:solidFill>
              </a:rPr>
            </a:br>
            <a:r>
              <a:rPr lang="ru-RU" sz="2600" b="1" dirty="0" smtClean="0">
                <a:solidFill>
                  <a:srgbClr val="990099"/>
                </a:solidFill>
              </a:rPr>
              <a:t>/сущность и назначение </a:t>
            </a:r>
            <a:r>
              <a:rPr lang="ru-RU" sz="2600" b="1" dirty="0" err="1" smtClean="0">
                <a:solidFill>
                  <a:srgbClr val="990099"/>
                </a:solidFill>
              </a:rPr>
              <a:t>аудирования</a:t>
            </a:r>
            <a:r>
              <a:rPr lang="ru-RU" sz="2600" b="1" dirty="0" smtClean="0">
                <a:solidFill>
                  <a:srgbClr val="990099"/>
                </a:solidFill>
              </a:rPr>
              <a:t>/</a:t>
            </a:r>
            <a:endParaRPr lang="ru-RU" sz="2600" b="1" dirty="0">
              <a:solidFill>
                <a:srgbClr val="990099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3645024"/>
            <a:ext cx="6552728" cy="2520280"/>
          </a:xfr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015307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496944" cy="1642194"/>
          </a:xfrm>
        </p:spPr>
        <p:txBody>
          <a:bodyPr/>
          <a:lstStyle/>
          <a:p>
            <a:pPr algn="just">
              <a:lnSpc>
                <a:spcPct val="250000"/>
              </a:lnSpc>
            </a:pPr>
            <a:r>
              <a:rPr lang="ru-RU" sz="2000" b="1" i="1" dirty="0">
                <a:solidFill>
                  <a:schemeClr val="bg1"/>
                </a:solidFill>
              </a:rPr>
              <a:t>Нет ничего, что не было бы доступно </a:t>
            </a:r>
            <a:r>
              <a:rPr lang="ru-RU" sz="2000" b="1" i="1" dirty="0" smtClean="0">
                <a:solidFill>
                  <a:schemeClr val="bg1"/>
                </a:solidFill>
              </a:rPr>
              <a:t>слуху </a:t>
            </a:r>
            <a:r>
              <a:rPr lang="ru-RU" sz="2000" b="1" i="1" dirty="0">
                <a:solidFill>
                  <a:schemeClr val="bg1"/>
                </a:solidFill>
              </a:rPr>
              <a:t>благодаря </a:t>
            </a:r>
            <a:r>
              <a:rPr lang="ru-RU" sz="2000" b="1" i="1" dirty="0" smtClean="0">
                <a:solidFill>
                  <a:schemeClr val="bg1"/>
                </a:solidFill>
              </a:rPr>
              <a:t>языку.                                    </a:t>
            </a:r>
            <a:br>
              <a:rPr lang="ru-RU" sz="2000" b="1" i="1" dirty="0" smtClean="0">
                <a:solidFill>
                  <a:schemeClr val="bg1"/>
                </a:solidFill>
              </a:rPr>
            </a:br>
            <a:r>
              <a:rPr lang="ru-RU" sz="2000" b="1" i="1" dirty="0">
                <a:solidFill>
                  <a:schemeClr val="bg1"/>
                </a:solidFill>
              </a:rPr>
              <a:t> </a:t>
            </a:r>
            <a:r>
              <a:rPr lang="ru-RU" sz="2000" b="1" i="1" dirty="0" smtClean="0">
                <a:solidFill>
                  <a:schemeClr val="bg1"/>
                </a:solidFill>
              </a:rPr>
              <a:t>                                                                    </a:t>
            </a:r>
            <a:r>
              <a:rPr lang="ru-RU" sz="2000" b="1" i="1" dirty="0" err="1" smtClean="0">
                <a:solidFill>
                  <a:schemeClr val="bg1"/>
                </a:solidFill>
              </a:rPr>
              <a:t>Ханс</a:t>
            </a:r>
            <a:r>
              <a:rPr lang="ru-RU" sz="2000" b="1" i="1" dirty="0" smtClean="0">
                <a:solidFill>
                  <a:schemeClr val="bg1"/>
                </a:solidFill>
              </a:rPr>
              <a:t> </a:t>
            </a:r>
            <a:r>
              <a:rPr lang="ru-RU" sz="2000" b="1" i="1" dirty="0">
                <a:solidFill>
                  <a:schemeClr val="bg1"/>
                </a:solidFill>
              </a:rPr>
              <a:t>Георг </a:t>
            </a:r>
            <a:r>
              <a:rPr lang="ru-RU" sz="2000" b="1" i="1" dirty="0" err="1">
                <a:solidFill>
                  <a:schemeClr val="bg1"/>
                </a:solidFill>
              </a:rPr>
              <a:t>Гадамер</a:t>
            </a:r>
            <a:endParaRPr lang="ru-RU" sz="2000" b="1" i="1" dirty="0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129719"/>
            <a:ext cx="5328592" cy="3996444"/>
          </a:xfrm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485786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r>
              <a:rPr kumimoji="0" lang="ru-RU" sz="2800" b="1" i="0" u="none" strike="noStrike" kern="1200" cap="none" spc="0" normalizeH="0" baseline="0" noProof="0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  <a:uLnTx/>
                <a:uFillTx/>
                <a:latin typeface="Arial" pitchFamily="34" charset="0"/>
                <a:cs typeface="Arial" pitchFamily="34" charset="0"/>
              </a:rPr>
              <a:t>ИСТОЧНИКИ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204864"/>
            <a:ext cx="8784976" cy="4248472"/>
          </a:xfrm>
        </p:spPr>
        <p:txBody>
          <a:bodyPr/>
          <a:lstStyle/>
          <a:p>
            <a:pPr lvl="0" algn="just" eaLnBrk="0" hangingPunct="0">
              <a:buFont typeface="+mj-lt"/>
              <a:buAutoNum type="arabicPeriod"/>
            </a:pPr>
            <a:r>
              <a:rPr lang="ru-RU" sz="1500" kern="1200" dirty="0" err="1" smtClean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Акишина</a:t>
            </a:r>
            <a:r>
              <a:rPr lang="ru-RU" sz="1500" kern="1200" dirty="0" smtClean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500" kern="1200" dirty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А.А., Каган О. Е. Учимся учить: для преподавателя русского языка </a:t>
            </a:r>
            <a:r>
              <a:rPr lang="ru-RU" sz="1500" kern="1200" dirty="0" smtClean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как иностранного</a:t>
            </a:r>
            <a:r>
              <a:rPr lang="ru-RU" sz="1500" kern="1200" dirty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. 8-е изд. (+ </a:t>
            </a:r>
            <a:r>
              <a:rPr lang="ru-RU" sz="1500" kern="1200" dirty="0" err="1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аудиоприложение</a:t>
            </a:r>
            <a:r>
              <a:rPr lang="ru-RU" sz="1500" kern="1200" dirty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 3 CD) . – М.: «Русский язык». Курсы, 2012.</a:t>
            </a:r>
          </a:p>
          <a:p>
            <a:pPr lvl="0" algn="just" eaLnBrk="0" hangingPunct="0">
              <a:buFont typeface="+mj-lt"/>
              <a:buAutoNum type="arabicPeriod"/>
            </a:pPr>
            <a:r>
              <a:rPr lang="ru-RU" sz="1500" kern="1200" dirty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Винокур Т.Г. Говорящий и слушающий. Варианты речевого поведения. – М.: ЛКИ, 2007.</a:t>
            </a:r>
          </a:p>
          <a:p>
            <a:pPr lvl="0" algn="just" eaLnBrk="0" hangingPunct="0">
              <a:buFont typeface="+mj-lt"/>
              <a:buAutoNum type="arabicPeriod"/>
            </a:pPr>
            <a:r>
              <a:rPr lang="ru-RU" sz="1500" kern="1200" dirty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Зимняя И.А. Психология  обучения неродному языку: </a:t>
            </a:r>
            <a:r>
              <a:rPr lang="ru-RU" sz="1500" kern="1200" dirty="0" smtClean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На </a:t>
            </a:r>
            <a:r>
              <a:rPr lang="ru-RU" sz="1500" kern="1200" dirty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материале рус. яз. как </a:t>
            </a:r>
            <a:r>
              <a:rPr lang="ru-RU" sz="1500" kern="1200" dirty="0" smtClean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иностранного. </a:t>
            </a:r>
            <a:r>
              <a:rPr lang="ru-RU" sz="1500" kern="1200" dirty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– М.: Русский язык, 1989.</a:t>
            </a:r>
          </a:p>
          <a:p>
            <a:pPr lvl="0" algn="just" eaLnBrk="0" hangingPunct="0">
              <a:buFont typeface="+mj-lt"/>
              <a:buAutoNum type="arabicPeriod"/>
            </a:pPr>
            <a:r>
              <a:rPr lang="ru-RU" sz="1500" kern="1200" dirty="0" err="1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Ладыженская</a:t>
            </a:r>
            <a:r>
              <a:rPr lang="ru-RU" sz="1500" kern="1200" dirty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 Т.А. Живое слово: Устная речь как средство и предмет обучения: Учеб. пособие по спецкурсу для студентов </a:t>
            </a:r>
            <a:r>
              <a:rPr lang="ru-RU" sz="1500" kern="1200" dirty="0" err="1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пед</a:t>
            </a:r>
            <a:r>
              <a:rPr lang="ru-RU" sz="1500" kern="1200" dirty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. ин-</a:t>
            </a:r>
            <a:r>
              <a:rPr lang="ru-RU" sz="1500" kern="1200" dirty="0" err="1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тов</a:t>
            </a:r>
            <a:r>
              <a:rPr lang="ru-RU" sz="1500" kern="1200" dirty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 по спец. № 2101 «Рус. яз. и лит.». – М.: Просвещение, 1986.</a:t>
            </a:r>
          </a:p>
          <a:p>
            <a:pPr lvl="0" algn="just" eaLnBrk="0" hangingPunct="0">
              <a:buFont typeface="+mj-lt"/>
              <a:buAutoNum type="arabicPeriod"/>
            </a:pPr>
            <a:r>
              <a:rPr lang="ru-RU" sz="1500" kern="1200" dirty="0" smtClean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Методика </a:t>
            </a:r>
            <a:r>
              <a:rPr lang="ru-RU" sz="1500" kern="1200" dirty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преподавания русского языка в </a:t>
            </a:r>
            <a:r>
              <a:rPr lang="ru-RU" sz="1500" kern="1200" dirty="0" smtClean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школе</a:t>
            </a:r>
            <a:r>
              <a:rPr lang="ru-RU" sz="1500" kern="1200" dirty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: Учебник для студ. </a:t>
            </a:r>
            <a:r>
              <a:rPr lang="ru-RU" sz="1500" kern="1200" dirty="0" err="1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высш</a:t>
            </a:r>
            <a:r>
              <a:rPr lang="ru-RU" sz="1500" kern="1200" dirty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1500" kern="1200" dirty="0" err="1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пед</a:t>
            </a:r>
            <a:r>
              <a:rPr lang="ru-RU" sz="1500" kern="1200" dirty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. учеб. заведений / </a:t>
            </a:r>
            <a:r>
              <a:rPr lang="ru-RU" sz="1500" kern="1200" dirty="0" smtClean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М.Т</a:t>
            </a:r>
            <a:r>
              <a:rPr lang="ru-RU" sz="1500" kern="1200" dirty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. Баранов, </a:t>
            </a:r>
            <a:r>
              <a:rPr lang="ru-RU" sz="1500" kern="1200" dirty="0" smtClean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Н.А</a:t>
            </a:r>
            <a:r>
              <a:rPr lang="ru-RU" sz="1500" kern="1200" dirty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1500" kern="1200" dirty="0" err="1" smtClean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Ипполитова</a:t>
            </a:r>
            <a:r>
              <a:rPr lang="ru-RU" sz="1500" kern="1200" dirty="0" smtClean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, Т.А</a:t>
            </a:r>
            <a:r>
              <a:rPr lang="ru-RU" sz="1500" kern="1200" dirty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1500" kern="1200" dirty="0" err="1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Ладыженская</a:t>
            </a:r>
            <a:r>
              <a:rPr lang="ru-RU" sz="1500" kern="1200" dirty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1500" kern="1200" dirty="0" smtClean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М.Р</a:t>
            </a:r>
            <a:r>
              <a:rPr lang="ru-RU" sz="1500" kern="1200" dirty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1500" kern="1200" dirty="0" smtClean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Львов; Под </a:t>
            </a:r>
            <a:r>
              <a:rPr lang="ru-RU" sz="1500" kern="1200" dirty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ред. </a:t>
            </a:r>
            <a:r>
              <a:rPr lang="ru-RU" sz="1500" kern="1200" dirty="0" smtClean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М.Т</a:t>
            </a:r>
            <a:r>
              <a:rPr lang="ru-RU" sz="1500" kern="1200" dirty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. Баранова</a:t>
            </a:r>
            <a:r>
              <a:rPr lang="ru-RU" sz="1500" kern="1200" dirty="0" smtClean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. – М.: </a:t>
            </a:r>
            <a:r>
              <a:rPr lang="ru-RU" sz="1500" kern="1200" dirty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Издательский центр «Академия», 2001.</a:t>
            </a:r>
          </a:p>
          <a:p>
            <a:pPr lvl="0" algn="just" eaLnBrk="0" hangingPunct="0">
              <a:buFont typeface="+mj-lt"/>
              <a:buAutoNum type="arabicPeriod"/>
            </a:pPr>
            <a:r>
              <a:rPr lang="ru-RU" sz="1500" kern="1200" dirty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Методика развития речи на уроках русского языка: Кн. для учителя. / Под ред. Т.А. </a:t>
            </a:r>
            <a:r>
              <a:rPr lang="ru-RU" sz="1500" kern="1200" dirty="0" err="1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Ладыженской</a:t>
            </a:r>
            <a:r>
              <a:rPr lang="ru-RU" sz="1500" kern="1200" dirty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. – М.: Просвещение, 1991.</a:t>
            </a:r>
          </a:p>
          <a:p>
            <a:pPr lvl="0" algn="just" eaLnBrk="0" hangingPunct="0">
              <a:buFont typeface="+mj-lt"/>
              <a:buAutoNum type="arabicPeriod"/>
            </a:pPr>
            <a:r>
              <a:rPr lang="ru-RU" sz="1500" kern="1200" dirty="0" smtClean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Тексты </a:t>
            </a:r>
            <a:r>
              <a:rPr lang="ru-RU" sz="1500" kern="1200" dirty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и задания для </a:t>
            </a:r>
            <a:r>
              <a:rPr lang="ru-RU" sz="1500" kern="1200" dirty="0" err="1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аудирования</a:t>
            </a:r>
            <a:r>
              <a:rPr lang="ru-RU" sz="1500" kern="1200" dirty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 по русскому языку в 5-11 </a:t>
            </a:r>
            <a:r>
              <a:rPr lang="ru-RU" sz="1500" kern="1200" dirty="0" smtClean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классах. </a:t>
            </a:r>
            <a:r>
              <a:rPr lang="ru-RU" sz="1500" kern="1200" dirty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/ Сост. Дьяченко Л.В. – Донецк: ПКФ «БАО», 2002</a:t>
            </a:r>
            <a:r>
              <a:rPr lang="ru-RU" sz="1500" kern="1200" dirty="0" smtClean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lvl="0" algn="just" eaLnBrk="0" hangingPunct="0">
              <a:buFont typeface="+mj-lt"/>
              <a:buAutoNum type="arabicPeriod"/>
            </a:pPr>
            <a:r>
              <a:rPr lang="ru-RU" sz="1500" kern="1200" dirty="0" err="1" smtClean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Тумина</a:t>
            </a:r>
            <a:r>
              <a:rPr lang="ru-RU" sz="1500" kern="1200" dirty="0" smtClean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500" kern="1200" dirty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Л.Е. Слушание (</a:t>
            </a:r>
            <a:r>
              <a:rPr lang="ru-RU" sz="1500" kern="1200" dirty="0" err="1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Аудирование</a:t>
            </a:r>
            <a:r>
              <a:rPr lang="ru-RU" sz="1500" kern="1200" dirty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) // Педагогическое </a:t>
            </a:r>
            <a:r>
              <a:rPr lang="ru-RU" sz="1500" kern="1200" dirty="0" err="1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речеведение</a:t>
            </a:r>
            <a:r>
              <a:rPr lang="ru-RU" sz="1500" kern="1200" dirty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: Словарь-справочник. – М.: Флинта, Наука, 1998.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75856" y="1556792"/>
            <a:ext cx="24482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bg1"/>
                </a:solidFill>
              </a:rPr>
              <a:t>Литература</a:t>
            </a:r>
            <a:endParaRPr lang="ru-RU" sz="20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r>
              <a:rPr kumimoji="0" lang="ru-RU" sz="2800" b="1" i="0" u="none" strike="noStrike" kern="1200" cap="none" spc="0" normalizeH="0" baseline="0" noProof="0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ИСТОЧНИКИ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2276872"/>
            <a:ext cx="8784976" cy="4176464"/>
          </a:xfrm>
        </p:spPr>
        <p:txBody>
          <a:bodyPr/>
          <a:lstStyle/>
          <a:p>
            <a:pPr marL="0" indent="0" algn="just">
              <a:buNone/>
            </a:pPr>
            <a:r>
              <a:rPr lang="ru-RU" sz="1800" dirty="0" smtClean="0"/>
              <a:t>1. </a:t>
            </a:r>
            <a:r>
              <a:rPr lang="ru-RU" sz="1800" dirty="0" err="1" smtClean="0"/>
              <a:t>Аудирование</a:t>
            </a:r>
            <a:r>
              <a:rPr lang="ru-RU" sz="1800" dirty="0"/>
              <a:t>. </a:t>
            </a:r>
            <a:r>
              <a:rPr lang="ru-RU" sz="1800" dirty="0" err="1"/>
              <a:t>Letopisi.Ru</a:t>
            </a:r>
            <a:r>
              <a:rPr lang="ru-RU" sz="1800" dirty="0"/>
              <a:t>. – URL: </a:t>
            </a:r>
            <a:r>
              <a:rPr lang="ru-RU" sz="1800" u="sng" dirty="0">
                <a:hlinkClick r:id="rId2"/>
              </a:rPr>
              <a:t>http://letopisi.ru/index.php/%D0%90%D1%83%D0%B4%D0%B8%D1%80%D0%BE%D0%B2%D0%B0%D0%BD%D0%B8%D0%B5</a:t>
            </a:r>
            <a:r>
              <a:rPr lang="ru-RU" sz="1800" dirty="0"/>
              <a:t> (дата обращения: 20.04.2013).</a:t>
            </a:r>
          </a:p>
          <a:p>
            <a:pPr marL="0" indent="0" algn="just">
              <a:buNone/>
            </a:pPr>
            <a:r>
              <a:rPr lang="ru-RU" sz="1800" dirty="0"/>
              <a:t>2</a:t>
            </a:r>
            <a:r>
              <a:rPr lang="ru-RU" sz="1800" dirty="0" smtClean="0"/>
              <a:t>. </a:t>
            </a:r>
            <a:r>
              <a:rPr lang="ru-RU" sz="1800" dirty="0" err="1"/>
              <a:t>Баглаева</a:t>
            </a:r>
            <a:r>
              <a:rPr lang="ru-RU" sz="1800" dirty="0"/>
              <a:t> Г.Н. Методические рекомендации «Диагностика и мониторинг уровня развития языковой и коммуникативной компетенций учащихся на разных ступенях обучения». – URL: </a:t>
            </a:r>
            <a:r>
              <a:rPr lang="ru-RU" sz="1800" dirty="0">
                <a:hlinkClick r:id="rId3"/>
              </a:rPr>
              <a:t>http://</a:t>
            </a:r>
            <a:r>
              <a:rPr lang="ru-RU" sz="1800" dirty="0" smtClean="0">
                <a:hlinkClick r:id="rId3"/>
              </a:rPr>
              <a:t>do.gendocs.ru/docs/index-325853.html</a:t>
            </a:r>
            <a:r>
              <a:rPr lang="ru-RU" sz="1800" dirty="0" smtClean="0"/>
              <a:t> (дата </a:t>
            </a:r>
            <a:r>
              <a:rPr lang="ru-RU" sz="1800" dirty="0"/>
              <a:t>обращения: 07.05.2013</a:t>
            </a:r>
            <a:r>
              <a:rPr lang="ru-RU" sz="1800" dirty="0" smtClean="0"/>
              <a:t>).</a:t>
            </a:r>
          </a:p>
          <a:p>
            <a:pPr marL="0" indent="0" algn="just">
              <a:buNone/>
            </a:pPr>
            <a:r>
              <a:rPr lang="ru-RU" sz="1800" dirty="0" smtClean="0"/>
              <a:t>3. Концепция </a:t>
            </a:r>
            <a:r>
              <a:rPr lang="ru-RU" sz="1800" dirty="0"/>
              <a:t>преподавания русского литературного языка в русской школе. – URL: </a:t>
            </a:r>
            <a:r>
              <a:rPr lang="ru-RU" sz="1800" dirty="0">
                <a:hlinkClick r:id="rId4"/>
              </a:rPr>
              <a:t>http://</a:t>
            </a:r>
            <a:r>
              <a:rPr lang="ru-RU" sz="1800" dirty="0" smtClean="0">
                <a:hlinkClick r:id="rId4"/>
              </a:rPr>
              <a:t>slovnik.narod.ru/rus/shuravlev/13.html</a:t>
            </a:r>
            <a:r>
              <a:rPr lang="ru-RU" sz="1800" dirty="0" smtClean="0"/>
              <a:t> (дата </a:t>
            </a:r>
            <a:r>
              <a:rPr lang="ru-RU" sz="1800" dirty="0"/>
              <a:t>обращения: 02.05.2013</a:t>
            </a:r>
            <a:r>
              <a:rPr lang="ru-RU" sz="1800" dirty="0" smtClean="0"/>
              <a:t>).</a:t>
            </a:r>
          </a:p>
          <a:p>
            <a:pPr marL="0" indent="0" algn="just">
              <a:buNone/>
            </a:pPr>
            <a:r>
              <a:rPr lang="ru-RU" sz="1800" dirty="0" smtClean="0"/>
              <a:t>4. Мальцева-Замковая </a:t>
            </a:r>
            <a:r>
              <a:rPr lang="ru-RU" sz="1800" dirty="0"/>
              <a:t>Н., Моисеенко И., Раудсепп Н. </a:t>
            </a:r>
            <a:r>
              <a:rPr lang="ru-RU" sz="1800" dirty="0" err="1"/>
              <a:t>Аудирование</a:t>
            </a:r>
            <a:r>
              <a:rPr lang="ru-RU" sz="1800" dirty="0"/>
              <a:t> (II ступень основной школы). – URL: </a:t>
            </a:r>
            <a:r>
              <a:rPr lang="ru-RU" sz="1800" u="sng" dirty="0">
                <a:hlinkClick r:id="rId5"/>
              </a:rPr>
              <a:t>http://www.oppekava.ee/index.php/%D0%A1%D0%A1%D0%AB%D0%9B%D0%9A%D0%90_28._%D0%90%D1%83%D0%B4%D0%B8%D1%80%D0%BE%D0%B2%D0%B0%D0%BD%D0%B8%D0%B5</a:t>
            </a:r>
            <a:r>
              <a:rPr lang="ru-RU" sz="1800" dirty="0"/>
              <a:t> (дата обращения: 29.04.2013</a:t>
            </a:r>
            <a:r>
              <a:rPr lang="ru-RU" sz="1800" dirty="0" smtClean="0"/>
              <a:t>).</a:t>
            </a:r>
            <a:endParaRPr lang="ru-RU" sz="1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699792" y="1573542"/>
            <a:ext cx="3600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bg1"/>
                </a:solidFill>
              </a:rPr>
              <a:t>Интернет-ресурсы</a:t>
            </a:r>
            <a:endParaRPr lang="ru-RU" sz="20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31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r>
              <a:rPr kumimoji="0" lang="ru-RU" sz="2800" b="1" i="0" u="none" strike="noStrike" kern="1200" cap="none" spc="0" normalizeH="0" baseline="0" noProof="0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ИСТОЧНИКИ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2204864"/>
            <a:ext cx="8784976" cy="4176464"/>
          </a:xfrm>
        </p:spPr>
        <p:txBody>
          <a:bodyPr/>
          <a:lstStyle/>
          <a:p>
            <a:pPr marL="0" indent="0" algn="just">
              <a:buNone/>
            </a:pPr>
            <a:r>
              <a:rPr lang="ru-RU" sz="1800" dirty="0"/>
              <a:t>5. </a:t>
            </a:r>
            <a:r>
              <a:rPr lang="ru-RU" sz="1800" dirty="0" err="1"/>
              <a:t>Нуркулова</a:t>
            </a:r>
            <a:r>
              <a:rPr lang="ru-RU" sz="1800" dirty="0"/>
              <a:t> М.Р. Обучение </a:t>
            </a:r>
            <a:r>
              <a:rPr lang="ru-RU" sz="1800" dirty="0" err="1"/>
              <a:t>аудированию</a:t>
            </a:r>
            <a:r>
              <a:rPr lang="ru-RU" sz="1800" dirty="0"/>
              <a:t> и говорению на основе звукового пособия. – URL: http://arunet.kg/stati/86-obuchenie-audirovaniyu-i-govoreniyu-na-osnove-zvukovogo-posobiya.html (дата обращения: 14.05.2013).</a:t>
            </a:r>
          </a:p>
          <a:p>
            <a:pPr marL="0" indent="0" algn="just">
              <a:buNone/>
            </a:pPr>
            <a:r>
              <a:rPr lang="ru-RU" sz="1800" dirty="0"/>
              <a:t>6</a:t>
            </a:r>
            <a:r>
              <a:rPr lang="ru-RU" sz="1800" dirty="0" smtClean="0"/>
              <a:t>. </a:t>
            </a:r>
            <a:r>
              <a:rPr lang="ru-RU" sz="1800" dirty="0"/>
              <a:t>Общая характеристика </a:t>
            </a:r>
            <a:r>
              <a:rPr lang="ru-RU" sz="1800" dirty="0" err="1"/>
              <a:t>аудирования</a:t>
            </a:r>
            <a:r>
              <a:rPr lang="ru-RU" sz="1800" dirty="0"/>
              <a:t> как вида речевой деятельности. Психофизиологические механизмы </a:t>
            </a:r>
            <a:r>
              <a:rPr lang="ru-RU" sz="1800" dirty="0" err="1"/>
              <a:t>аудирования</a:t>
            </a:r>
            <a:r>
              <a:rPr lang="ru-RU" sz="1800" dirty="0"/>
              <a:t>. – URL: </a:t>
            </a:r>
            <a:r>
              <a:rPr lang="ru-RU" sz="1800" dirty="0">
                <a:hlinkClick r:id="rId2"/>
              </a:rPr>
              <a:t>http://</a:t>
            </a:r>
            <a:r>
              <a:rPr lang="ru-RU" sz="1800" dirty="0" smtClean="0">
                <a:hlinkClick r:id="rId2"/>
              </a:rPr>
              <a:t>do.gendocs.ru/docs/index-180831.html</a:t>
            </a:r>
            <a:r>
              <a:rPr lang="ru-RU" sz="1800" dirty="0" smtClean="0"/>
              <a:t> (дата </a:t>
            </a:r>
            <a:r>
              <a:rPr lang="ru-RU" sz="1800" dirty="0"/>
              <a:t>обращения: 29.04.2013</a:t>
            </a:r>
            <a:r>
              <a:rPr lang="ru-RU" sz="1800" dirty="0" smtClean="0"/>
              <a:t>).</a:t>
            </a:r>
          </a:p>
          <a:p>
            <a:pPr marL="0" indent="0" algn="just">
              <a:buNone/>
            </a:pPr>
            <a:r>
              <a:rPr lang="ru-RU" sz="1800" dirty="0"/>
              <a:t>7</a:t>
            </a:r>
            <a:r>
              <a:rPr lang="ru-RU" sz="1800" dirty="0" smtClean="0"/>
              <a:t>. Психолого-лингвистическая </a:t>
            </a:r>
            <a:r>
              <a:rPr lang="ru-RU" sz="1800" dirty="0"/>
              <a:t>характеристика </a:t>
            </a:r>
            <a:r>
              <a:rPr lang="ru-RU" sz="1800" dirty="0" err="1"/>
              <a:t>аудирования</a:t>
            </a:r>
            <a:r>
              <a:rPr lang="ru-RU" sz="1800" dirty="0"/>
              <a:t> как вида речевой деятельности. Требования программы. – URL: </a:t>
            </a:r>
            <a:r>
              <a:rPr lang="ru-RU" sz="1800" u="sng" dirty="0">
                <a:hlinkClick r:id="rId3"/>
              </a:rPr>
              <a:t>http://www.dioo.ru/audirovanie.html</a:t>
            </a:r>
            <a:r>
              <a:rPr lang="ru-RU" sz="1800" dirty="0"/>
              <a:t> (дата обращения: 17.05.2013).</a:t>
            </a:r>
          </a:p>
          <a:p>
            <a:pPr marL="0" indent="0" algn="just">
              <a:buNone/>
            </a:pPr>
            <a:r>
              <a:rPr lang="ru-RU" sz="1800" dirty="0"/>
              <a:t>8</a:t>
            </a:r>
            <a:r>
              <a:rPr lang="ru-RU" sz="1800" dirty="0" smtClean="0"/>
              <a:t>. </a:t>
            </a:r>
            <a:r>
              <a:rPr lang="ru-RU" sz="1800" dirty="0"/>
              <a:t>Технология развития навыков и умений </a:t>
            </a:r>
            <a:r>
              <a:rPr lang="ru-RU" sz="1800" dirty="0" err="1"/>
              <a:t>аудирования</a:t>
            </a:r>
            <a:r>
              <a:rPr lang="ru-RU" sz="1800" dirty="0"/>
              <a:t> иноязычной речи. – URL: </a:t>
            </a:r>
            <a:r>
              <a:rPr lang="ru-RU" sz="1800" dirty="0">
                <a:hlinkClick r:id="rId4"/>
              </a:rPr>
              <a:t>http://</a:t>
            </a:r>
            <a:r>
              <a:rPr lang="ru-RU" sz="1800" dirty="0" smtClean="0">
                <a:hlinkClick r:id="rId4"/>
              </a:rPr>
              <a:t>do.gendocs.ru/docs/index-305405.html</a:t>
            </a:r>
            <a:r>
              <a:rPr lang="ru-RU" sz="1800" dirty="0" smtClean="0"/>
              <a:t> (дата </a:t>
            </a:r>
            <a:r>
              <a:rPr lang="ru-RU" sz="1800" dirty="0"/>
              <a:t>обращения: 02.05.2013</a:t>
            </a:r>
            <a:r>
              <a:rPr lang="ru-RU" sz="1800" dirty="0" smtClean="0"/>
              <a:t>).</a:t>
            </a:r>
          </a:p>
          <a:p>
            <a:pPr marL="0" indent="0" algn="just">
              <a:buNone/>
            </a:pPr>
            <a:r>
              <a:rPr lang="ru-RU" sz="1800" dirty="0"/>
              <a:t>9</a:t>
            </a:r>
            <a:r>
              <a:rPr lang="ru-RU" sz="1800" dirty="0" smtClean="0"/>
              <a:t>. Тимина </a:t>
            </a:r>
            <a:r>
              <a:rPr lang="ru-RU" sz="1800" dirty="0"/>
              <a:t>С.В. Характерные особенности </a:t>
            </a:r>
            <a:r>
              <a:rPr lang="ru-RU" sz="1800" dirty="0" err="1"/>
              <a:t>аудирования</a:t>
            </a:r>
            <a:r>
              <a:rPr lang="ru-RU" sz="1800" dirty="0"/>
              <a:t> как вида речевой деятельности. – URL: </a:t>
            </a:r>
            <a:r>
              <a:rPr lang="ru-RU" sz="1800" u="sng" dirty="0">
                <a:hlinkClick r:id="rId5"/>
              </a:rPr>
              <a:t>http://www.superinf.ru/view_helpstud.php?id=3017</a:t>
            </a:r>
            <a:r>
              <a:rPr lang="ru-RU" sz="1800" dirty="0"/>
              <a:t> (дата обращения: 02.05.2013).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699792" y="1573542"/>
            <a:ext cx="3600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bg1"/>
                </a:solidFill>
              </a:rPr>
              <a:t>Интернет-ресурсы</a:t>
            </a:r>
            <a:endParaRPr lang="ru-RU" sz="20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031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9776"/>
            <a:ext cx="8229600" cy="1143000"/>
          </a:xfrm>
        </p:spPr>
        <p:txBody>
          <a:bodyPr/>
          <a:lstStyle/>
          <a:p>
            <a:r>
              <a:rPr lang="ru-RU" sz="32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АУДИРОВАНИЕ</a:t>
            </a:r>
            <a:endParaRPr lang="ru-RU" sz="32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204864"/>
            <a:ext cx="8568952" cy="4248472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– рецептивный </a:t>
            </a:r>
            <a:r>
              <a:rPr lang="ru-RU" b="1" i="1" dirty="0">
                <a:solidFill>
                  <a:schemeClr val="accent2">
                    <a:lumMod val="75000"/>
                  </a:schemeClr>
                </a:solidFill>
              </a:rPr>
              <a:t>вид речевой деятельности, суть которого заключена в восприятии языковой формы высказывания и понимании его смыслового содержания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051720" y="1401013"/>
            <a:ext cx="49685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</a:rPr>
              <a:t>[&lt; лат. </a:t>
            </a:r>
            <a:r>
              <a:rPr lang="en-US" sz="3200" dirty="0" err="1">
                <a:solidFill>
                  <a:schemeClr val="bg1"/>
                </a:solidFill>
              </a:rPr>
              <a:t>audire</a:t>
            </a:r>
            <a:r>
              <a:rPr lang="en-US" sz="3200" dirty="0">
                <a:solidFill>
                  <a:schemeClr val="bg1"/>
                </a:solidFill>
              </a:rPr>
              <a:t> - </a:t>
            </a:r>
            <a:r>
              <a:rPr lang="ru-RU" sz="3200" dirty="0">
                <a:solidFill>
                  <a:schemeClr val="bg1"/>
                </a:solidFill>
              </a:rPr>
              <a:t>слышать] </a:t>
            </a:r>
          </a:p>
        </p:txBody>
      </p:sp>
    </p:spTree>
    <p:extLst>
      <p:ext uri="{BB962C8B-B14F-4D97-AF65-F5344CB8AC3E}">
        <p14:creationId xmlns:p14="http://schemas.microsoft.com/office/powerpoint/2010/main" val="1052359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9776"/>
            <a:ext cx="8229600" cy="1143000"/>
          </a:xfrm>
        </p:spPr>
        <p:txBody>
          <a:bodyPr/>
          <a:lstStyle/>
          <a:p>
            <a:r>
              <a:rPr lang="ru-RU" sz="32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ОБУЧЕНИЯ АУДИРОВАНИЮ</a:t>
            </a:r>
            <a:endParaRPr lang="ru-RU" sz="32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204864"/>
            <a:ext cx="8568952" cy="4248472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– </a:t>
            </a:r>
            <a:r>
              <a:rPr lang="ru-RU" b="1" i="1" dirty="0">
                <a:solidFill>
                  <a:schemeClr val="accent2">
                    <a:lumMod val="75000"/>
                  </a:schemeClr>
                </a:solidFill>
              </a:rPr>
              <a:t>формирование </a:t>
            </a:r>
            <a:r>
              <a:rPr lang="ru-RU" b="1" i="1" dirty="0" err="1">
                <a:solidFill>
                  <a:schemeClr val="accent2">
                    <a:lumMod val="75000"/>
                  </a:schemeClr>
                </a:solidFill>
              </a:rPr>
              <a:t>аудитивной</a:t>
            </a:r>
            <a:r>
              <a:rPr lang="ru-RU" b="1" i="1" dirty="0">
                <a:solidFill>
                  <a:schemeClr val="accent2">
                    <a:lumMod val="75000"/>
                  </a:schemeClr>
                </a:solidFill>
              </a:rPr>
              <a:t> компетенции, т.е. способности к смысловому восприятию и пониманию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услышанного </a:t>
            </a:r>
            <a:r>
              <a:rPr lang="ru-RU" b="1" i="1" dirty="0">
                <a:solidFill>
                  <a:schemeClr val="accent2">
                    <a:lumMod val="75000"/>
                  </a:schemeClr>
                </a:solidFill>
              </a:rPr>
              <a:t>адекватно ситуации реального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общения. </a:t>
            </a:r>
          </a:p>
        </p:txBody>
      </p:sp>
    </p:spTree>
    <p:extLst>
      <p:ext uri="{BB962C8B-B14F-4D97-AF65-F5344CB8AC3E}">
        <p14:creationId xmlns:p14="http://schemas.microsoft.com/office/powerpoint/2010/main" val="195696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i="1" dirty="0" smtClean="0">
                <a:solidFill>
                  <a:schemeClr val="bg1"/>
                </a:solidFill>
              </a:rPr>
              <a:t>ЗАДАЧИ АУДИРОВАНИЯ</a:t>
            </a:r>
            <a:endParaRPr lang="ru-RU" sz="3200" i="1" dirty="0">
              <a:solidFill>
                <a:schemeClr val="bg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1254901"/>
              </p:ext>
            </p:extLst>
          </p:nvPr>
        </p:nvGraphicFramePr>
        <p:xfrm>
          <a:off x="179512" y="2492896"/>
          <a:ext cx="8712968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91251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i="1" dirty="0" smtClean="0">
                <a:solidFill>
                  <a:schemeClr val="bg1"/>
                </a:solidFill>
              </a:rPr>
              <a:t>ПРОЦЕСС ОБУЧЕНИЯ АУДИРОВАНИЮ</a:t>
            </a:r>
            <a:endParaRPr lang="ru-RU" sz="3200" i="1" dirty="0">
              <a:solidFill>
                <a:schemeClr val="bg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0219878"/>
              </p:ext>
            </p:extLst>
          </p:nvPr>
        </p:nvGraphicFramePr>
        <p:xfrm>
          <a:off x="456474" y="2132856"/>
          <a:ext cx="8229600" cy="2952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54850" y="5185105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</a:rPr>
              <a:t>ЛУЧШЕ ОДИН РАЗ УСЛЫШАТЬ, ЧЕМ СТО РАЗ УВИДЕТЬ!</a:t>
            </a:r>
            <a:endParaRPr lang="ru-RU" sz="20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844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i="1" dirty="0" smtClean="0">
                <a:solidFill>
                  <a:schemeClr val="bg1"/>
                </a:solidFill>
              </a:rPr>
              <a:t>ЕДИНИЦЫ АУДИРОВАНИЯ</a:t>
            </a:r>
            <a:endParaRPr lang="ru-RU" sz="3200" i="1" dirty="0">
              <a:solidFill>
                <a:schemeClr val="bg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3679873"/>
              </p:ext>
            </p:extLst>
          </p:nvPr>
        </p:nvGraphicFramePr>
        <p:xfrm>
          <a:off x="457200" y="2276872"/>
          <a:ext cx="8219256" cy="38492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63529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i="1" dirty="0" smtClean="0">
                <a:solidFill>
                  <a:schemeClr val="bg1"/>
                </a:solidFill>
              </a:rPr>
              <a:t>ВИДЫ ВОСПРИЯТИЯ АУДИОТЕКСТА</a:t>
            </a:r>
            <a:endParaRPr lang="ru-RU" sz="3200" i="1" dirty="0">
              <a:solidFill>
                <a:schemeClr val="bg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929533"/>
              </p:ext>
            </p:extLst>
          </p:nvPr>
        </p:nvGraphicFramePr>
        <p:xfrm>
          <a:off x="107504" y="2132856"/>
          <a:ext cx="8928992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9000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i="1" dirty="0" smtClean="0">
                <a:solidFill>
                  <a:schemeClr val="bg1"/>
                </a:solidFill>
              </a:rPr>
              <a:t>МЕХАНИЗМ ВОСПРИЯТИЯ АУДИОТЕКСТА</a:t>
            </a:r>
            <a:endParaRPr lang="ru-RU" sz="3200" i="1" dirty="0">
              <a:solidFill>
                <a:schemeClr val="bg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1278290"/>
              </p:ext>
            </p:extLst>
          </p:nvPr>
        </p:nvGraphicFramePr>
        <p:xfrm>
          <a:off x="107504" y="2132856"/>
          <a:ext cx="8928992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915816" y="1525416"/>
            <a:ext cx="32403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bg1"/>
                </a:solidFill>
              </a:rPr>
              <a:t>ОСНОВНЫЕ ЭТАПЫ</a:t>
            </a:r>
            <a:endParaRPr lang="ru-RU" sz="20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8682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5986</TotalTime>
  <Words>1436</Words>
  <Application>Microsoft Office PowerPoint</Application>
  <PresentationFormat>Экран (4:3)</PresentationFormat>
  <Paragraphs>183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Diseño predeterminado</vt:lpstr>
      <vt:lpstr>АУДИРОВАНИЕ  НА УРОКАХ РУССКОГО ЯЗЫКА И ЛИТЕРАТУРЫ  КАК ЦЕЛЬ И СРЕДСТВО ОБУЧЕНИЯ</vt:lpstr>
      <vt:lpstr>ТЕОРЕТИЧЕСКИЕ ОСНОВЫ АУДИРОВАНИЯ /сущность и назначение аудирования/</vt:lpstr>
      <vt:lpstr>АУДИРОВАНИЕ</vt:lpstr>
      <vt:lpstr>ЦЕЛЬ ОБУЧЕНИЯ АУДИРОВАНИЮ</vt:lpstr>
      <vt:lpstr>ЗАДАЧИ АУДИРОВАНИЯ</vt:lpstr>
      <vt:lpstr>ПРОЦЕСС ОБУЧЕНИЯ АУДИРОВАНИЮ</vt:lpstr>
      <vt:lpstr>ЕДИНИЦЫ АУДИРОВАНИЯ</vt:lpstr>
      <vt:lpstr>ВИДЫ ВОСПРИЯТИЯ АУДИОТЕКСТА</vt:lpstr>
      <vt:lpstr>МЕХАНИЗМ ВОСПРИЯТИЯ АУДИОТЕКСТА</vt:lpstr>
      <vt:lpstr>ТЕХНОЛОГИЯ ОБУЧЕНИЯ АУДИРОВАНИЮ /виды аудирования, система упражнений, контроль/</vt:lpstr>
      <vt:lpstr>ВИДЫ АУДИРОВАНИЯ</vt:lpstr>
      <vt:lpstr>Презентация PowerPoint</vt:lpstr>
      <vt:lpstr>Презентация PowerPoint</vt:lpstr>
      <vt:lpstr>ПРИЁМЫ И МЕТОДЫ ОБУЧЕНИЯ АУДИРОВАНИЮ</vt:lpstr>
      <vt:lpstr>ТЕХНОЛОГИЯ ОБУЧЕНИЯ АУДИРОВАНИЮ</vt:lpstr>
      <vt:lpstr>ВИДЫ РАБОТ  ПО РАЗВИТИЮ УМЕНИЯ СЛУШАТЬ</vt:lpstr>
      <vt:lpstr>ТИПЫ ЗАДАНИЙ ДЛЯ ФОРМИРОВАНИЯ АУДИТИВНОЙ КОМПЕТЕНЦИИ</vt:lpstr>
      <vt:lpstr>ИГРОВЫЕ,  ИНТЕЛЛЕКТУАЛЬНЫЕ И ТВОРЧЕСКИЕ ЗАДАНИЯ ПО АУДИРОВАНИЮ</vt:lpstr>
      <vt:lpstr>Презентация PowerPoint</vt:lpstr>
      <vt:lpstr>Нет ничего, что не было бы доступно слуху благодаря языку.                                                                                                          Ханс Георг Гадамер</vt:lpstr>
      <vt:lpstr>ИСТОЧНИКИ</vt:lpstr>
      <vt:lpstr>ИСТОЧНИКИ</vt:lpstr>
      <vt:lpstr>ИСТОЧНИКИ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User</cp:lastModifiedBy>
  <cp:revision>665</cp:revision>
  <dcterms:created xsi:type="dcterms:W3CDTF">2010-05-23T14:28:12Z</dcterms:created>
  <dcterms:modified xsi:type="dcterms:W3CDTF">2014-09-23T20:33:35Z</dcterms:modified>
</cp:coreProperties>
</file>